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76" r:id="rId3"/>
    <p:sldMasterId id="2147483796" r:id="rId4"/>
    <p:sldMasterId id="2147483808" r:id="rId5"/>
    <p:sldMasterId id="2147483828" r:id="rId6"/>
    <p:sldMasterId id="2147483840" r:id="rId7"/>
  </p:sldMasterIdLst>
  <p:notesMasterIdLst>
    <p:notesMasterId r:id="rId52"/>
  </p:notesMasterIdLst>
  <p:sldIdLst>
    <p:sldId id="303" r:id="rId8"/>
    <p:sldId id="257" r:id="rId9"/>
    <p:sldId id="258" r:id="rId10"/>
    <p:sldId id="289" r:id="rId11"/>
    <p:sldId id="307" r:id="rId12"/>
    <p:sldId id="308" r:id="rId13"/>
    <p:sldId id="309" r:id="rId14"/>
    <p:sldId id="295" r:id="rId15"/>
    <p:sldId id="315" r:id="rId16"/>
    <p:sldId id="316" r:id="rId17"/>
    <p:sldId id="317" r:id="rId18"/>
    <p:sldId id="318" r:id="rId19"/>
    <p:sldId id="319" r:id="rId20"/>
    <p:sldId id="320" r:id="rId21"/>
    <p:sldId id="322" r:id="rId22"/>
    <p:sldId id="296" r:id="rId23"/>
    <p:sldId id="323" r:id="rId24"/>
    <p:sldId id="324" r:id="rId25"/>
    <p:sldId id="297" r:id="rId26"/>
    <p:sldId id="298" r:id="rId27"/>
    <p:sldId id="299" r:id="rId28"/>
    <p:sldId id="300" r:id="rId29"/>
    <p:sldId id="304" r:id="rId30"/>
    <p:sldId id="310" r:id="rId31"/>
    <p:sldId id="314" r:id="rId32"/>
    <p:sldId id="339" r:id="rId33"/>
    <p:sldId id="306" r:id="rId34"/>
    <p:sldId id="290" r:id="rId35"/>
    <p:sldId id="291" r:id="rId36"/>
    <p:sldId id="292" r:id="rId37"/>
    <p:sldId id="293" r:id="rId38"/>
    <p:sldId id="294" r:id="rId39"/>
    <p:sldId id="326" r:id="rId40"/>
    <p:sldId id="328" r:id="rId41"/>
    <p:sldId id="329" r:id="rId42"/>
    <p:sldId id="331" r:id="rId43"/>
    <p:sldId id="338" r:id="rId44"/>
    <p:sldId id="332" r:id="rId45"/>
    <p:sldId id="334" r:id="rId46"/>
    <p:sldId id="335" r:id="rId47"/>
    <p:sldId id="336" r:id="rId48"/>
    <p:sldId id="337" r:id="rId49"/>
    <p:sldId id="325" r:id="rId50"/>
    <p:sldId id="30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129" autoAdjust="0"/>
  </p:normalViewPr>
  <p:slideViewPr>
    <p:cSldViewPr snapToGrid="0">
      <p:cViewPr varScale="1">
        <p:scale>
          <a:sx n="67" d="100"/>
          <a:sy n="67" d="100"/>
        </p:scale>
        <p:origin x="64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paulwischmeyer:Desktop:topupchart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917952636359"/>
          <c:y val="0.12709761636421488"/>
          <c:w val="0.73734088013556665"/>
          <c:h val="0.735137986951591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All Patients</c:v>
                </c:pt>
              </c:strCache>
            </c:strRef>
          </c:tx>
          <c:spPr>
            <a:ln w="539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42.166666666665975</c:v>
                </c:pt>
                <c:pt idx="1">
                  <c:v>36.333333333333343</c:v>
                </c:pt>
                <c:pt idx="2">
                  <c:v>30.5</c:v>
                </c:pt>
                <c:pt idx="3">
                  <c:v>25.666666666666671</c:v>
                </c:pt>
                <c:pt idx="4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&lt; 20</c:v>
                </c:pt>
              </c:strCache>
            </c:strRef>
          </c:tx>
          <c:spPr>
            <a:ln w="539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58</c:v>
                </c:pt>
                <c:pt idx="1">
                  <c:v>48</c:v>
                </c:pt>
                <c:pt idx="2">
                  <c:v>38</c:v>
                </c:pt>
                <c:pt idx="3">
                  <c:v>28</c:v>
                </c:pt>
                <c:pt idx="4">
                  <c:v>20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20-25</c:v>
                </c:pt>
              </c:strCache>
            </c:strRef>
          </c:tx>
          <c:spPr>
            <a:ln w="539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32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25-30</c:v>
                </c:pt>
              </c:strCache>
            </c:strRef>
          </c:tx>
          <c:spPr>
            <a:ln w="53975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32</c:v>
                </c:pt>
                <c:pt idx="1">
                  <c:v>31</c:v>
                </c:pt>
                <c:pt idx="2">
                  <c:v>30</c:v>
                </c:pt>
                <c:pt idx="3">
                  <c:v>29</c:v>
                </c:pt>
                <c:pt idx="4">
                  <c:v>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30-35</c:v>
                </c:pt>
              </c:strCache>
            </c:strRef>
          </c:tx>
          <c:spPr>
            <a:ln w="53975"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32</c:v>
                </c:pt>
                <c:pt idx="1">
                  <c:v>27</c:v>
                </c:pt>
                <c:pt idx="2">
                  <c:v>26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35-40</c:v>
                </c:pt>
              </c:strCache>
            </c:strRef>
          </c:tx>
          <c:spPr>
            <a:ln w="53975">
              <a:solidFill>
                <a:srgbClr val="660066"/>
              </a:solidFill>
            </a:ln>
          </c:spPr>
          <c:marker>
            <c:spPr>
              <a:solidFill>
                <a:srgbClr val="660066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43</c:v>
                </c:pt>
                <c:pt idx="1">
                  <c:v>35</c:v>
                </c:pt>
                <c:pt idx="2">
                  <c:v>25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&gt;40</c:v>
                </c:pt>
              </c:strCache>
            </c:strRef>
          </c:tx>
          <c:spPr>
            <a:ln w="53975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Sheet1!$B$1:$F$1</c:f>
              <c:numCache>
                <c:formatCode>General</c:formatCode>
                <c:ptCount val="5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1500</c:v>
                </c:pt>
                <c:pt idx="4">
                  <c:v>2000</c:v>
                </c:pt>
              </c:numCache>
            </c:numRef>
          </c:cat>
          <c:val>
            <c:numRef>
              <c:f>Sheet1!$B$8:$F$8</c:f>
              <c:numCache>
                <c:formatCode>General</c:formatCode>
                <c:ptCount val="5"/>
                <c:pt idx="0">
                  <c:v>42</c:v>
                </c:pt>
                <c:pt idx="1">
                  <c:v>38</c:v>
                </c:pt>
                <c:pt idx="2">
                  <c:v>32</c:v>
                </c:pt>
                <c:pt idx="3">
                  <c:v>28</c:v>
                </c:pt>
                <c:pt idx="4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663632"/>
        <c:axId val="314661280"/>
      </c:lineChart>
      <c:catAx>
        <c:axId val="31466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625">
            <a:solidFill>
              <a:schemeClr val="tx1"/>
            </a:solidFill>
          </a:ln>
        </c:spPr>
        <c:txPr>
          <a:bodyPr/>
          <a:lstStyle/>
          <a:p>
            <a:pPr>
              <a:defRPr lang="en-CA" sz="2000"/>
            </a:pPr>
            <a:endParaRPr lang="en-US"/>
          </a:p>
        </c:txPr>
        <c:crossAx val="314661280"/>
        <c:crosses val="autoZero"/>
        <c:auto val="1"/>
        <c:lblAlgn val="ctr"/>
        <c:lblOffset val="100"/>
        <c:noMultiLvlLbl val="0"/>
      </c:catAx>
      <c:valAx>
        <c:axId val="314661280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7625">
            <a:solidFill>
              <a:schemeClr val="tx1"/>
            </a:solidFill>
          </a:ln>
        </c:spPr>
        <c:txPr>
          <a:bodyPr/>
          <a:lstStyle/>
          <a:p>
            <a:pPr>
              <a:defRPr lang="en-CA" sz="2000"/>
            </a:pPr>
            <a:endParaRPr lang="en-US"/>
          </a:p>
        </c:txPr>
        <c:crossAx val="31466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705918923684459"/>
          <c:y val="0.16040652199337022"/>
          <c:w val="0.15774504065903019"/>
          <c:h val="0.35483827983042215"/>
        </c:manualLayout>
      </c:layout>
      <c:overlay val="0"/>
      <c:txPr>
        <a:bodyPr/>
        <a:lstStyle/>
        <a:p>
          <a:pPr>
            <a:defRPr lang="en-CA"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0.33624</cdr:x>
      <cdr:y>0.93324</cdr:y>
    </cdr:from>
    <cdr:to>
      <cdr:x>0.71911</cdr:x>
      <cdr:y>0.98719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9351" y="6415752"/>
          <a:ext cx="3699936" cy="3708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2300" b="1" dirty="0" smtClean="0">
              <a:ea typeface="Arial" charset="0"/>
              <a:cs typeface="Arial" charset="0"/>
            </a:rPr>
            <a:t>Protein/Calories </a:t>
          </a:r>
          <a:r>
            <a:rPr lang="en-US" sz="2300" b="1" dirty="0">
              <a:ea typeface="Arial" charset="0"/>
              <a:cs typeface="Arial" charset="0"/>
            </a:rPr>
            <a:t>Delivered</a:t>
          </a:r>
        </a:p>
      </cdr:txBody>
    </cdr:sp>
  </cdr:relSizeAnchor>
  <cdr:relSizeAnchor xmlns:cdr="http://schemas.openxmlformats.org/drawingml/2006/chartDrawing">
    <cdr:from>
      <cdr:x>0</cdr:x>
      <cdr:y>0.33947</cdr:y>
    </cdr:from>
    <cdr:to>
      <cdr:x>0.03795</cdr:x>
      <cdr:y>0.59949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-735147" y="3044167"/>
          <a:ext cx="1787525" cy="366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2300" b="1" dirty="0">
              <a:ea typeface="Arial" charset="0"/>
              <a:cs typeface="Arial" charset="0"/>
            </a:rPr>
            <a:t>Mortality (%)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0.95069</cdr:x>
      <cdr:y>0.07755</cdr:y>
    </cdr:to>
    <cdr:sp macro="" textlink="">
      <cdr:nvSpPr>
        <cdr:cNvPr id="5" name="Rectangle 4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0"/>
          <a:ext cx="9187297" cy="533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89131" tIns="44566" rIns="89131" bIns="44566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/>
            </a:defRPr>
          </a:lvl1pPr>
          <a:lvl2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2pPr>
          <a:lvl3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3pPr>
          <a:lvl4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4pPr>
          <a:lvl5pPr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5pPr>
          <a:lvl6pPr marL="4572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6pPr>
          <a:lvl7pPr marL="9144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7pPr>
          <a:lvl8pPr marL="13716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8pPr>
          <a:lvl9pPr marL="1828800" algn="ctr" defTabSz="890588" rtl="0" eaLnBrk="0" fontAlgn="base" hangingPunct="0">
            <a:spcBef>
              <a:spcPct val="0"/>
            </a:spcBef>
            <a:spcAft>
              <a:spcPct val="0"/>
            </a:spcAft>
            <a:defRPr sz="4300">
              <a:solidFill>
                <a:srgbClr val="000000"/>
              </a:solidFill>
              <a:latin typeface="Calibri" charset="0"/>
            </a:defRPr>
          </a:lvl9pPr>
        </a:lstStyle>
        <a:p xmlns:a="http://schemas.openxmlformats.org/drawingml/2006/main">
          <a:r>
            <a:rPr lang="en-CA" sz="2600" b="1" dirty="0" smtClean="0">
              <a:ea typeface="Arial" charset="0"/>
              <a:cs typeface="Arial" charset="0"/>
            </a:rPr>
            <a:t>Relationship of Protein/Caloric Intake, 60 </a:t>
          </a:r>
          <a:r>
            <a:rPr lang="en-CA" sz="2600" b="1" dirty="0">
              <a:ea typeface="Arial" charset="0"/>
              <a:cs typeface="Arial" charset="0"/>
            </a:rPr>
            <a:t>day Mortality and BMI</a:t>
          </a:r>
          <a:endParaRPr lang="en-US" sz="600" b="1" dirty="0"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0.81756</cdr:x>
      <cdr:y>0.10556</cdr:y>
    </cdr:from>
    <cdr:to>
      <cdr:x>0.87654</cdr:x>
      <cdr:y>0.1589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00746" y="725693"/>
          <a:ext cx="569913" cy="366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6770" tIns="8385" rIns="16770" bIns="8385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pPr defTabSz="168275" eaLnBrk="1" hangingPunct="1"/>
          <a:r>
            <a:rPr lang="en-US" sz="2300" b="1" u="sng" dirty="0">
              <a:ea typeface="Arial" charset="0"/>
              <a:cs typeface="Arial" charset="0"/>
            </a:rPr>
            <a:t>BMI</a:t>
          </a:r>
          <a:endParaRPr lang="en-US" sz="2300" b="1" dirty="0">
            <a:ea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0.30752</cdr:x>
      <cdr:y>0.8866</cdr:y>
    </cdr:from>
    <cdr:to>
      <cdr:x>0.34694</cdr:x>
      <cdr:y>0.93093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71800" y="6095105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25%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46052-84E5-4F90-B996-FEF67A2C160B}" type="datetimeFigureOut">
              <a:rPr lang="en-CA" smtClean="0"/>
              <a:t>2015-10-18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DBED-80F3-41AE-B0A5-D5B6E26554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0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Add data from iatrogenic malnutrition slides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B4393344-3FBE-444D-B266-9676F35DE00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1494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different measures</a:t>
            </a: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we included cm2/m2 as well as cm2 – becomes important in our results here as well as the BIA results</a:t>
            </a: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QMLT – the measures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v.low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compared to non-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literature – but max compression used here…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QMLT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index – normalized to height squared – we have done this for consistency – is it redundant? Since we are evaluating pairs? Other papers have used limb length to formulate the thigh as a cylinder (which we don’t have but height might be the closest thing to it)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others have multiplied by limb length (and have resulted in stronger correlations)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Difference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young and elderly may be driven by distribution of males and females in each group – we haven’t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analyized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Skeletal muscle index (cm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Calculated as Muscle CSA as cm2 divided by patient height squared as m2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whole body muscle mass (kg)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have a regression equation that we use for this - it is not identified on the excel sheet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QMLT (cm)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Ultrasound-based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quadricep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muscle thickness in cm for the left leg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QMLT (cm)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Ultrasound-based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quadricep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muscle thickness in cm for the right leg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QMLT index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LEFT QMLT index divided by patient height squared in m2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QMLT index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RIGHT QMLT index divided by patient height squared in m2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Legend: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between CT skeletal muscle cross sectional area and ultrasound QMLT with linear regression lines superimposed.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regression fit: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 skeletal muscle cross sectional area=102.5+31.1*QMLT. Overall Pearson correlation coefficient between CT skeletal muscle cross sectional area and Ultrasound QMLT index is 0.45, p&lt;0.0001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Correlations were performed on each group but only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males &lt;65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showed r=0.51 and P&lt;0.05 (however this is likely driving the entire regression; n=?? but broad spectrum of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muuscularity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*Note: included 4 separate groups on the plot (young female, elderly female, young male, elderly male) 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Pearson correlation coefficient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values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 males (≥ 65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0.24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0.19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males (&lt;65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0.51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&lt;0.0001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 females (≥ 65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0.26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0.12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females (&lt;65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0.13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0.52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24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Correlation is remarkably</a:t>
            </a:r>
            <a:r>
              <a:rPr lang="en-US" baseline="0" dirty="0" smtClean="0"/>
              <a:t> improved with covariates- however, it also suggests that covariates alone have a similar prediction for CT muscularity.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is considered reasonable</a:t>
            </a:r>
            <a:r>
              <a:rPr lang="en-US" baseline="0" dirty="0" smtClean="0"/>
              <a:t> when c&gt;0.7; strong when c&gt;0.8 – moderately strong when combined covariates and QMLT – similar to previous slide using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.90-1 = excellent (A)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.80-.90 =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.70-.80 =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(C)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.60-.70 =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.50-.60 =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0E107C0-1B5D-43EF-A4B6-8E360325C152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40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C3275F0E-3FB3-4D0F-94FD-52C55555CA63}" type="slidenum">
              <a:rPr lang="en-US" altLang="en-US" sz="1200" smtClean="0">
                <a:solidFill>
                  <a:srgbClr val="1F497D"/>
                </a:solidFill>
              </a:rPr>
              <a:pPr/>
              <a:t>6</a:t>
            </a:fld>
            <a:endParaRPr lang="en-US" altLang="en-US" sz="1200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Need picture of malnourshed child</a:t>
            </a: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790EC2A-54B2-4CD8-A381-133E647C6B17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1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0E107C0-1B5D-43EF-A4B6-8E360325C152}" type="slidenum">
              <a:rPr lang="en-US" altLang="en-US" sz="1200">
                <a:solidFill>
                  <a:srgbClr val="000000"/>
                </a:solidFill>
              </a:rPr>
              <a:pPr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646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2FB5198B-8E23-42F6-80C2-E776A8369B2F}" type="slidenum">
              <a:rPr lang="en-US" altLang="en-US" sz="1200">
                <a:solidFill>
                  <a:srgbClr val="000000"/>
                </a:solidFill>
              </a:rPr>
              <a:pPr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mtClean="0">
                <a:latin typeface="Arial" panose="020B0604020202020204" pitchFamily="34" charset="0"/>
              </a:rPr>
              <a:t>To date we have used weight/BMI as a descriptor of patient body composition and we have looked at change in weight as a marker of change in nutritional status or to evaluate success/failure of nutritional intervention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mtClean="0">
                <a:latin typeface="Arial" panose="020B0604020202020204" pitchFamily="34" charset="0"/>
              </a:rPr>
              <a:t>However, with weight, we cannot discern specific body composition profile or changes in profile;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mtClean="0">
                <a:latin typeface="Arial" panose="020B0604020202020204" pitchFamily="34" charset="0"/>
              </a:rPr>
              <a:t>Use of already existing CT scans can provide this information…</a:t>
            </a:r>
          </a:p>
          <a:p>
            <a:pPr marL="171450" indent="-171450" eaLnBrk="1" hangingPunct="1"/>
            <a:r>
              <a:rPr lang="en-US" altLang="en-US" smtClean="0">
                <a:latin typeface="Arial" panose="020B0604020202020204" pitchFamily="34" charset="0"/>
              </a:rPr>
              <a:t>-L3 bony landmark – literature; longitudinal </a:t>
            </a:r>
          </a:p>
        </p:txBody>
      </p:sp>
    </p:spTree>
    <p:extLst>
      <p:ext uri="{BB962C8B-B14F-4D97-AF65-F5344CB8AC3E}">
        <p14:creationId xmlns:p14="http://schemas.microsoft.com/office/powerpoint/2010/main" val="67097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night I introduced</a:t>
            </a:r>
            <a:r>
              <a:rPr lang="en-US" baseline="0" dirty="0" smtClean="0"/>
              <a:t> a validation study on US and DXA in healthy – here we examine </a:t>
            </a:r>
            <a:r>
              <a:rPr lang="en-US" baseline="0" smtClean="0"/>
              <a:t>ICU based US and 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the n=191, 149 had usable CT scans, within the correct</a:t>
            </a:r>
            <a:r>
              <a:rPr lang="en-US" baseline="0" dirty="0" smtClean="0"/>
              <a:t> timeframe. As well as US performed within 72 </a:t>
            </a:r>
            <a:r>
              <a:rPr lang="en-US" baseline="0" dirty="0" err="1" smtClean="0"/>
              <a:t>hrs</a:t>
            </a:r>
            <a:r>
              <a:rPr lang="en-US" baseline="0" dirty="0" smtClean="0"/>
              <a:t> of CT scan.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*Note: Not all patients had a repeat measurement and there was no restriction that the ultrasound had to be within 3 days of a CT scan for this analysis. This is why the “n” is different than above. Only the first observation pair was used in patients with multiple repeat observations. </a:t>
            </a:r>
            <a:endParaRPr lang="en-C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E5A0-FACC-664B-B235-01B9715A16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A0943-A6D1-4946-917D-2A6E8A634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9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956F9-7DBF-4F8A-88A7-2CFA6EAF4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1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C893B-A269-44A6-9800-88322E592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7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C457-80F7-4FD3-A129-57D1E0A96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0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5139-A4BD-4FBC-B95C-5509DF86B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469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EE4F6-D80A-4785-8AD3-33B710B9A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23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4E0C-2AFC-4E92-B8B7-496A4C73E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276BB-C332-4176-8426-72F81133C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74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438DB-0F19-4467-A1DD-0A0BE16E0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93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C6FB-AADB-4824-B6F3-DF9F5A0D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CD2E1-CD7F-4D1E-AD9A-5CB11E00D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8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918CD-385C-4731-AC09-6BBDC819C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45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FBE12-8C20-4528-A8CF-A49E46EC7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82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AB848-2458-4B8A-85A1-0371AC09F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15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23497-A7EA-45CA-BBD7-76F4611C3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3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DF570-8B9A-49D1-A9B9-24F559B2F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0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8973F-720D-4D6F-BBD2-14EC7775E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20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F847D-A337-45B8-AC7F-0AE8F769E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9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B44AC-6E24-461E-A6F2-53EB95C6D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8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C828A-5858-4710-B591-89D1E6740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0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E2D52-BCA4-4BD4-8BDF-5B3214955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48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4F169-7BDD-4AEE-9C3C-B89B63F71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7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56B02-FD48-4FAB-940B-A8A760955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22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0EADA-D668-493E-BA0C-9DA4CB72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2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FF272-6B57-4802-841E-8B3603E8F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62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EEF52-06ED-49CA-890C-3A66526A4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797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E9860-311C-4C20-AB15-6254B2EDA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565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0BE73-D079-47EE-9742-BDA6FE0B98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522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F5F43-5B90-49E6-9EF4-9158161E4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908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F66E9-B964-4595-8603-89DA164D5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07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3C2D0-214D-47D5-A844-3DA607BDD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69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EF82B-D492-4226-AE28-EDBC8383C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450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34479-4354-4550-834F-235C263A1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797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/>
          </p:cNvSpPr>
          <p:nvPr userDrawn="1"/>
        </p:nvSpPr>
        <p:spPr bwMode="gray">
          <a:xfrm rot="10800000">
            <a:off x="8733367" y="4953001"/>
            <a:ext cx="2398184" cy="1674813"/>
          </a:xfrm>
          <a:custGeom>
            <a:avLst/>
            <a:gdLst>
              <a:gd name="T0" fmla="*/ 631525 w 2381"/>
              <a:gd name="T1" fmla="*/ 974835 h 2218"/>
              <a:gd name="T2" fmla="*/ 562027 w 2381"/>
              <a:gd name="T3" fmla="*/ 964263 h 2218"/>
              <a:gd name="T4" fmla="*/ 482709 w 2381"/>
              <a:gd name="T5" fmla="*/ 942365 h 2218"/>
              <a:gd name="T6" fmla="*/ 435118 w 2381"/>
              <a:gd name="T7" fmla="*/ 924243 h 2218"/>
              <a:gd name="T8" fmla="*/ 319540 w 2381"/>
              <a:gd name="T9" fmla="*/ 906121 h 2218"/>
              <a:gd name="T10" fmla="*/ 416988 w 2381"/>
              <a:gd name="T11" fmla="*/ 869876 h 2218"/>
              <a:gd name="T12" fmla="*/ 522746 w 2381"/>
              <a:gd name="T13" fmla="*/ 837407 h 2218"/>
              <a:gd name="T14" fmla="*/ 453248 w 2381"/>
              <a:gd name="T15" fmla="*/ 706774 h 2218"/>
              <a:gd name="T16" fmla="*/ 366375 w 2381"/>
              <a:gd name="T17" fmla="*/ 558019 h 2218"/>
              <a:gd name="T18" fmla="*/ 243243 w 2381"/>
              <a:gd name="T19" fmla="*/ 402469 h 2218"/>
              <a:gd name="T20" fmla="*/ 384505 w 2381"/>
              <a:gd name="T21" fmla="*/ 500632 h 2218"/>
              <a:gd name="T22" fmla="*/ 453248 w 2381"/>
              <a:gd name="T23" fmla="*/ 489305 h 2218"/>
              <a:gd name="T24" fmla="*/ 631525 w 2381"/>
              <a:gd name="T25" fmla="*/ 579917 h 2218"/>
              <a:gd name="T26" fmla="*/ 696491 w 2381"/>
              <a:gd name="T27" fmla="*/ 656182 h 2218"/>
              <a:gd name="T28" fmla="*/ 707066 w 2381"/>
              <a:gd name="T29" fmla="*/ 573121 h 2218"/>
              <a:gd name="T30" fmla="*/ 783363 w 2381"/>
              <a:gd name="T31" fmla="*/ 384346 h 2218"/>
              <a:gd name="T32" fmla="*/ 859660 w 2381"/>
              <a:gd name="T33" fmla="*/ 279387 h 2218"/>
              <a:gd name="T34" fmla="*/ 903474 w 2381"/>
              <a:gd name="T35" fmla="*/ 217469 h 2218"/>
              <a:gd name="T36" fmla="*/ 939734 w 2381"/>
              <a:gd name="T37" fmla="*/ 159326 h 2218"/>
              <a:gd name="T38" fmla="*/ 1069665 w 2381"/>
              <a:gd name="T39" fmla="*/ 0 h 2218"/>
              <a:gd name="T40" fmla="*/ 1073442 w 2381"/>
              <a:gd name="T41" fmla="*/ 130632 h 2218"/>
              <a:gd name="T42" fmla="*/ 1077219 w 2381"/>
              <a:gd name="T43" fmla="*/ 217469 h 2218"/>
              <a:gd name="T44" fmla="*/ 1062866 w 2381"/>
              <a:gd name="T45" fmla="*/ 627489 h 2218"/>
              <a:gd name="T46" fmla="*/ 1327260 w 2381"/>
              <a:gd name="T47" fmla="*/ 478734 h 2218"/>
              <a:gd name="T48" fmla="*/ 1429241 w 2381"/>
              <a:gd name="T49" fmla="*/ 460611 h 2218"/>
              <a:gd name="T50" fmla="*/ 1447371 w 2381"/>
              <a:gd name="T51" fmla="*/ 460611 h 2218"/>
              <a:gd name="T52" fmla="*/ 1508559 w 2381"/>
              <a:gd name="T53" fmla="*/ 460611 h 2218"/>
              <a:gd name="T54" fmla="*/ 1628670 w 2381"/>
              <a:gd name="T55" fmla="*/ 420591 h 2218"/>
              <a:gd name="T56" fmla="*/ 1737450 w 2381"/>
              <a:gd name="T57" fmla="*/ 446264 h 2218"/>
              <a:gd name="T58" fmla="*/ 1719320 w 2381"/>
              <a:gd name="T59" fmla="*/ 482509 h 2218"/>
              <a:gd name="T60" fmla="*/ 1595432 w 2381"/>
              <a:gd name="T61" fmla="*/ 583693 h 2218"/>
              <a:gd name="T62" fmla="*/ 1548596 w 2381"/>
              <a:gd name="T63" fmla="*/ 652407 h 2218"/>
              <a:gd name="T64" fmla="*/ 1476077 w 2381"/>
              <a:gd name="T65" fmla="*/ 724897 h 2218"/>
              <a:gd name="T66" fmla="*/ 1305353 w 2381"/>
              <a:gd name="T67" fmla="*/ 841182 h 2218"/>
              <a:gd name="T68" fmla="*/ 1447371 w 2381"/>
              <a:gd name="T69" fmla="*/ 924243 h 2218"/>
              <a:gd name="T70" fmla="*/ 1534244 w 2381"/>
              <a:gd name="T71" fmla="*/ 971814 h 2218"/>
              <a:gd name="T72" fmla="*/ 1617339 w 2381"/>
              <a:gd name="T73" fmla="*/ 1047324 h 2218"/>
              <a:gd name="T74" fmla="*/ 1722341 w 2381"/>
              <a:gd name="T75" fmla="*/ 1101692 h 2218"/>
              <a:gd name="T76" fmla="*/ 1798638 w 2381"/>
              <a:gd name="T77" fmla="*/ 1167385 h 2218"/>
              <a:gd name="T78" fmla="*/ 1556150 w 2381"/>
              <a:gd name="T79" fmla="*/ 1181732 h 2218"/>
              <a:gd name="T80" fmla="*/ 1439817 w 2381"/>
              <a:gd name="T81" fmla="*/ 1189283 h 2218"/>
              <a:gd name="T82" fmla="*/ 1305353 w 2381"/>
              <a:gd name="T83" fmla="*/ 1207406 h 2218"/>
              <a:gd name="T84" fmla="*/ 1157292 w 2381"/>
              <a:gd name="T85" fmla="*/ 1145488 h 2218"/>
              <a:gd name="T86" fmla="*/ 1040959 w 2381"/>
              <a:gd name="T87" fmla="*/ 1113018 h 2218"/>
              <a:gd name="T88" fmla="*/ 1109701 w 2381"/>
              <a:gd name="T89" fmla="*/ 1250446 h 2218"/>
              <a:gd name="T90" fmla="*/ 1087795 w 2381"/>
              <a:gd name="T91" fmla="*/ 1308589 h 2218"/>
              <a:gd name="T92" fmla="*/ 1164091 w 2381"/>
              <a:gd name="T93" fmla="*/ 1453569 h 2218"/>
              <a:gd name="T94" fmla="*/ 1015275 w 2381"/>
              <a:gd name="T95" fmla="*/ 1395426 h 2218"/>
              <a:gd name="T96" fmla="*/ 867214 w 2381"/>
              <a:gd name="T97" fmla="*/ 1232324 h 2218"/>
              <a:gd name="T98" fmla="*/ 794694 w 2381"/>
              <a:gd name="T99" fmla="*/ 1192304 h 2218"/>
              <a:gd name="T100" fmla="*/ 736528 w 2381"/>
              <a:gd name="T101" fmla="*/ 1272344 h 2218"/>
              <a:gd name="T102" fmla="*/ 714621 w 2381"/>
              <a:gd name="T103" fmla="*/ 1065447 h 2218"/>
              <a:gd name="T104" fmla="*/ 18130 w 2381"/>
              <a:gd name="T105" fmla="*/ 1674813 h 2218"/>
              <a:gd name="T106" fmla="*/ 605841 w 2381"/>
              <a:gd name="T107" fmla="*/ 1101692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Freeform 32"/>
          <p:cNvSpPr>
            <a:spLocks/>
          </p:cNvSpPr>
          <p:nvPr userDrawn="1"/>
        </p:nvSpPr>
        <p:spPr bwMode="gray">
          <a:xfrm>
            <a:off x="10263717" y="242889"/>
            <a:ext cx="1902883" cy="2105025"/>
          </a:xfrm>
          <a:custGeom>
            <a:avLst/>
            <a:gdLst>
              <a:gd name="T0" fmla="*/ 896937 w 899"/>
              <a:gd name="T1" fmla="*/ 811213 h 1326"/>
              <a:gd name="T2" fmla="*/ 847725 w 899"/>
              <a:gd name="T3" fmla="*/ 615950 h 1326"/>
              <a:gd name="T4" fmla="*/ 868362 w 899"/>
              <a:gd name="T5" fmla="*/ 630238 h 1326"/>
              <a:gd name="T6" fmla="*/ 884237 w 899"/>
              <a:gd name="T7" fmla="*/ 501650 h 1326"/>
              <a:gd name="T8" fmla="*/ 901700 w 899"/>
              <a:gd name="T9" fmla="*/ 484188 h 1326"/>
              <a:gd name="T10" fmla="*/ 908050 w 899"/>
              <a:gd name="T11" fmla="*/ 479425 h 1326"/>
              <a:gd name="T12" fmla="*/ 927100 w 899"/>
              <a:gd name="T13" fmla="*/ 392113 h 1326"/>
              <a:gd name="T14" fmla="*/ 949325 w 899"/>
              <a:gd name="T15" fmla="*/ 427038 h 1326"/>
              <a:gd name="T16" fmla="*/ 973137 w 899"/>
              <a:gd name="T17" fmla="*/ 455613 h 1326"/>
              <a:gd name="T18" fmla="*/ 1012825 w 899"/>
              <a:gd name="T19" fmla="*/ 492125 h 1326"/>
              <a:gd name="T20" fmla="*/ 1033462 w 899"/>
              <a:gd name="T21" fmla="*/ 663575 h 1326"/>
              <a:gd name="T22" fmla="*/ 1168400 w 899"/>
              <a:gd name="T23" fmla="*/ 488950 h 1326"/>
              <a:gd name="T24" fmla="*/ 1333500 w 899"/>
              <a:gd name="T25" fmla="*/ 350838 h 1326"/>
              <a:gd name="T26" fmla="*/ 1370012 w 899"/>
              <a:gd name="T27" fmla="*/ 306388 h 1326"/>
              <a:gd name="T28" fmla="*/ 1377950 w 899"/>
              <a:gd name="T29" fmla="*/ 498475 h 1326"/>
              <a:gd name="T30" fmla="*/ 1379537 w 899"/>
              <a:gd name="T31" fmla="*/ 627063 h 1326"/>
              <a:gd name="T32" fmla="*/ 1292225 w 899"/>
              <a:gd name="T33" fmla="*/ 698500 h 1326"/>
              <a:gd name="T34" fmla="*/ 1239837 w 899"/>
              <a:gd name="T35" fmla="*/ 774700 h 1326"/>
              <a:gd name="T36" fmla="*/ 1179512 w 899"/>
              <a:gd name="T37" fmla="*/ 833438 h 1326"/>
              <a:gd name="T38" fmla="*/ 1425575 w 899"/>
              <a:gd name="T39" fmla="*/ 809625 h 1326"/>
              <a:gd name="T40" fmla="*/ 1393825 w 899"/>
              <a:gd name="T41" fmla="*/ 1825625 h 1326"/>
              <a:gd name="T42" fmla="*/ 1371600 w 899"/>
              <a:gd name="T43" fmla="*/ 1835150 h 1326"/>
              <a:gd name="T44" fmla="*/ 1368425 w 899"/>
              <a:gd name="T45" fmla="*/ 1865313 h 1326"/>
              <a:gd name="T46" fmla="*/ 1265237 w 899"/>
              <a:gd name="T47" fmla="*/ 1741488 h 1326"/>
              <a:gd name="T48" fmla="*/ 1200150 w 899"/>
              <a:gd name="T49" fmla="*/ 1701800 h 1326"/>
              <a:gd name="T50" fmla="*/ 1058862 w 899"/>
              <a:gd name="T51" fmla="*/ 1582738 h 1326"/>
              <a:gd name="T52" fmla="*/ 1041400 w 899"/>
              <a:gd name="T53" fmla="*/ 1570038 h 1326"/>
              <a:gd name="T54" fmla="*/ 960437 w 899"/>
              <a:gd name="T55" fmla="*/ 1676400 h 1326"/>
              <a:gd name="T56" fmla="*/ 925512 w 899"/>
              <a:gd name="T57" fmla="*/ 1663700 h 1326"/>
              <a:gd name="T58" fmla="*/ 857250 w 899"/>
              <a:gd name="T59" fmla="*/ 1831975 h 1326"/>
              <a:gd name="T60" fmla="*/ 823912 w 899"/>
              <a:gd name="T61" fmla="*/ 1884363 h 1326"/>
              <a:gd name="T62" fmla="*/ 781050 w 899"/>
              <a:gd name="T63" fmla="*/ 1873250 h 1326"/>
              <a:gd name="T64" fmla="*/ 754062 w 899"/>
              <a:gd name="T65" fmla="*/ 1987550 h 1326"/>
              <a:gd name="T66" fmla="*/ 692150 w 899"/>
              <a:gd name="T67" fmla="*/ 2105025 h 1326"/>
              <a:gd name="T68" fmla="*/ 682625 w 899"/>
              <a:gd name="T69" fmla="*/ 1890713 h 1326"/>
              <a:gd name="T70" fmla="*/ 685800 w 899"/>
              <a:gd name="T71" fmla="*/ 1744663 h 1326"/>
              <a:gd name="T72" fmla="*/ 647700 w 899"/>
              <a:gd name="T73" fmla="*/ 1682750 h 1326"/>
              <a:gd name="T74" fmla="*/ 630237 w 899"/>
              <a:gd name="T75" fmla="*/ 1673225 h 1326"/>
              <a:gd name="T76" fmla="*/ 639762 w 899"/>
              <a:gd name="T77" fmla="*/ 1500188 h 1326"/>
              <a:gd name="T78" fmla="*/ 684212 w 899"/>
              <a:gd name="T79" fmla="*/ 1344613 h 1326"/>
              <a:gd name="T80" fmla="*/ 696912 w 899"/>
              <a:gd name="T81" fmla="*/ 1244600 h 1326"/>
              <a:gd name="T82" fmla="*/ 649287 w 899"/>
              <a:gd name="T83" fmla="*/ 1255713 h 1326"/>
              <a:gd name="T84" fmla="*/ 558800 w 899"/>
              <a:gd name="T85" fmla="*/ 1295400 h 1326"/>
              <a:gd name="T86" fmla="*/ 477837 w 899"/>
              <a:gd name="T87" fmla="*/ 1319213 h 1326"/>
              <a:gd name="T88" fmla="*/ 422275 w 899"/>
              <a:gd name="T89" fmla="*/ 1343025 h 1326"/>
              <a:gd name="T90" fmla="*/ 320675 w 899"/>
              <a:gd name="T91" fmla="*/ 1368425 h 1326"/>
              <a:gd name="T92" fmla="*/ 328612 w 899"/>
              <a:gd name="T93" fmla="*/ 1282700 h 1326"/>
              <a:gd name="T94" fmla="*/ 406400 w 899"/>
              <a:gd name="T95" fmla="*/ 1176338 h 1326"/>
              <a:gd name="T96" fmla="*/ 566737 w 899"/>
              <a:gd name="T97" fmla="*/ 1006475 h 1326"/>
              <a:gd name="T98" fmla="*/ 585787 w 899"/>
              <a:gd name="T99" fmla="*/ 936625 h 1326"/>
              <a:gd name="T100" fmla="*/ 547687 w 899"/>
              <a:gd name="T101" fmla="*/ 904875 h 1326"/>
              <a:gd name="T102" fmla="*/ 512762 w 899"/>
              <a:gd name="T103" fmla="*/ 854075 h 1326"/>
              <a:gd name="T104" fmla="*/ 722312 w 899"/>
              <a:gd name="T105" fmla="*/ 839788 h 1326"/>
              <a:gd name="T106" fmla="*/ 884237 w 899"/>
              <a:gd name="T107" fmla="*/ 923925 h 1326"/>
              <a:gd name="T108" fmla="*/ 0 w 899"/>
              <a:gd name="T109" fmla="*/ 23813 h 1326"/>
              <a:gd name="T110" fmla="*/ 395287 w 899"/>
              <a:gd name="T111" fmla="*/ 350838 h 1326"/>
              <a:gd name="T112" fmla="*/ 895350 w 899"/>
              <a:gd name="T113" fmla="*/ 896938 h 13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99" h="1326">
                <a:moveTo>
                  <a:pt x="581" y="564"/>
                </a:moveTo>
                <a:lnTo>
                  <a:pt x="565" y="511"/>
                </a:lnTo>
                <a:lnTo>
                  <a:pt x="542" y="450"/>
                </a:lnTo>
                <a:lnTo>
                  <a:pt x="534" y="388"/>
                </a:lnTo>
                <a:lnTo>
                  <a:pt x="538" y="374"/>
                </a:lnTo>
                <a:lnTo>
                  <a:pt x="547" y="397"/>
                </a:lnTo>
                <a:lnTo>
                  <a:pt x="545" y="352"/>
                </a:lnTo>
                <a:lnTo>
                  <a:pt x="557" y="316"/>
                </a:lnTo>
                <a:lnTo>
                  <a:pt x="561" y="338"/>
                </a:lnTo>
                <a:lnTo>
                  <a:pt x="568" y="305"/>
                </a:lnTo>
                <a:lnTo>
                  <a:pt x="566" y="280"/>
                </a:lnTo>
                <a:lnTo>
                  <a:pt x="572" y="302"/>
                </a:lnTo>
                <a:lnTo>
                  <a:pt x="576" y="261"/>
                </a:lnTo>
                <a:lnTo>
                  <a:pt x="584" y="247"/>
                </a:lnTo>
                <a:lnTo>
                  <a:pt x="583" y="215"/>
                </a:lnTo>
                <a:lnTo>
                  <a:pt x="598" y="269"/>
                </a:lnTo>
                <a:lnTo>
                  <a:pt x="605" y="254"/>
                </a:lnTo>
                <a:lnTo>
                  <a:pt x="613" y="287"/>
                </a:lnTo>
                <a:lnTo>
                  <a:pt x="633" y="329"/>
                </a:lnTo>
                <a:lnTo>
                  <a:pt x="638" y="310"/>
                </a:lnTo>
                <a:lnTo>
                  <a:pt x="640" y="364"/>
                </a:lnTo>
                <a:lnTo>
                  <a:pt x="651" y="418"/>
                </a:lnTo>
                <a:lnTo>
                  <a:pt x="685" y="338"/>
                </a:lnTo>
                <a:lnTo>
                  <a:pt x="736" y="308"/>
                </a:lnTo>
                <a:lnTo>
                  <a:pt x="753" y="280"/>
                </a:lnTo>
                <a:lnTo>
                  <a:pt x="840" y="221"/>
                </a:lnTo>
                <a:lnTo>
                  <a:pt x="844" y="239"/>
                </a:lnTo>
                <a:lnTo>
                  <a:pt x="863" y="193"/>
                </a:lnTo>
                <a:lnTo>
                  <a:pt x="887" y="250"/>
                </a:lnTo>
                <a:lnTo>
                  <a:pt x="868" y="314"/>
                </a:lnTo>
                <a:lnTo>
                  <a:pt x="840" y="402"/>
                </a:lnTo>
                <a:lnTo>
                  <a:pt x="869" y="395"/>
                </a:lnTo>
                <a:lnTo>
                  <a:pt x="836" y="437"/>
                </a:lnTo>
                <a:lnTo>
                  <a:pt x="814" y="440"/>
                </a:lnTo>
                <a:lnTo>
                  <a:pt x="837" y="445"/>
                </a:lnTo>
                <a:lnTo>
                  <a:pt x="781" y="488"/>
                </a:lnTo>
                <a:lnTo>
                  <a:pt x="805" y="487"/>
                </a:lnTo>
                <a:lnTo>
                  <a:pt x="743" y="525"/>
                </a:lnTo>
                <a:lnTo>
                  <a:pt x="843" y="494"/>
                </a:lnTo>
                <a:lnTo>
                  <a:pt x="898" y="510"/>
                </a:lnTo>
                <a:lnTo>
                  <a:pt x="896" y="1050"/>
                </a:lnTo>
                <a:lnTo>
                  <a:pt x="878" y="1150"/>
                </a:lnTo>
                <a:lnTo>
                  <a:pt x="899" y="1198"/>
                </a:lnTo>
                <a:lnTo>
                  <a:pt x="864" y="1156"/>
                </a:lnTo>
                <a:lnTo>
                  <a:pt x="850" y="1129"/>
                </a:lnTo>
                <a:lnTo>
                  <a:pt x="862" y="1175"/>
                </a:lnTo>
                <a:lnTo>
                  <a:pt x="812" y="1122"/>
                </a:lnTo>
                <a:lnTo>
                  <a:pt x="797" y="1097"/>
                </a:lnTo>
                <a:lnTo>
                  <a:pt x="798" y="1123"/>
                </a:lnTo>
                <a:lnTo>
                  <a:pt x="756" y="1072"/>
                </a:lnTo>
                <a:lnTo>
                  <a:pt x="759" y="1099"/>
                </a:lnTo>
                <a:lnTo>
                  <a:pt x="667" y="997"/>
                </a:lnTo>
                <a:lnTo>
                  <a:pt x="662" y="948"/>
                </a:lnTo>
                <a:lnTo>
                  <a:pt x="656" y="989"/>
                </a:lnTo>
                <a:lnTo>
                  <a:pt x="632" y="947"/>
                </a:lnTo>
                <a:lnTo>
                  <a:pt x="605" y="1056"/>
                </a:lnTo>
                <a:lnTo>
                  <a:pt x="593" y="1081"/>
                </a:lnTo>
                <a:lnTo>
                  <a:pt x="583" y="1048"/>
                </a:lnTo>
                <a:lnTo>
                  <a:pt x="573" y="1122"/>
                </a:lnTo>
                <a:lnTo>
                  <a:pt x="540" y="1154"/>
                </a:lnTo>
                <a:lnTo>
                  <a:pt x="538" y="1129"/>
                </a:lnTo>
                <a:lnTo>
                  <a:pt x="519" y="1187"/>
                </a:lnTo>
                <a:lnTo>
                  <a:pt x="501" y="1197"/>
                </a:lnTo>
                <a:lnTo>
                  <a:pt x="492" y="1180"/>
                </a:lnTo>
                <a:lnTo>
                  <a:pt x="482" y="1267"/>
                </a:lnTo>
                <a:lnTo>
                  <a:pt x="475" y="1252"/>
                </a:lnTo>
                <a:lnTo>
                  <a:pt x="453" y="1315"/>
                </a:lnTo>
                <a:lnTo>
                  <a:pt x="436" y="1326"/>
                </a:lnTo>
                <a:lnTo>
                  <a:pt x="430" y="1261"/>
                </a:lnTo>
                <a:lnTo>
                  <a:pt x="430" y="1191"/>
                </a:lnTo>
                <a:lnTo>
                  <a:pt x="417" y="1146"/>
                </a:lnTo>
                <a:lnTo>
                  <a:pt x="432" y="1099"/>
                </a:lnTo>
                <a:lnTo>
                  <a:pt x="411" y="1135"/>
                </a:lnTo>
                <a:lnTo>
                  <a:pt x="408" y="1060"/>
                </a:lnTo>
                <a:lnTo>
                  <a:pt x="420" y="1034"/>
                </a:lnTo>
                <a:lnTo>
                  <a:pt x="397" y="1054"/>
                </a:lnTo>
                <a:lnTo>
                  <a:pt x="390" y="960"/>
                </a:lnTo>
                <a:lnTo>
                  <a:pt x="403" y="945"/>
                </a:lnTo>
                <a:lnTo>
                  <a:pt x="397" y="875"/>
                </a:lnTo>
                <a:lnTo>
                  <a:pt x="431" y="847"/>
                </a:lnTo>
                <a:lnTo>
                  <a:pt x="404" y="848"/>
                </a:lnTo>
                <a:lnTo>
                  <a:pt x="439" y="784"/>
                </a:lnTo>
                <a:lnTo>
                  <a:pt x="452" y="760"/>
                </a:lnTo>
                <a:lnTo>
                  <a:pt x="409" y="791"/>
                </a:lnTo>
                <a:lnTo>
                  <a:pt x="381" y="806"/>
                </a:lnTo>
                <a:lnTo>
                  <a:pt x="352" y="816"/>
                </a:lnTo>
                <a:lnTo>
                  <a:pt x="358" y="788"/>
                </a:lnTo>
                <a:lnTo>
                  <a:pt x="301" y="831"/>
                </a:lnTo>
                <a:lnTo>
                  <a:pt x="308" y="801"/>
                </a:lnTo>
                <a:lnTo>
                  <a:pt x="266" y="846"/>
                </a:lnTo>
                <a:lnTo>
                  <a:pt x="267" y="819"/>
                </a:lnTo>
                <a:lnTo>
                  <a:pt x="202" y="862"/>
                </a:lnTo>
                <a:lnTo>
                  <a:pt x="135" y="892"/>
                </a:lnTo>
                <a:lnTo>
                  <a:pt x="207" y="808"/>
                </a:lnTo>
                <a:lnTo>
                  <a:pt x="240" y="749"/>
                </a:lnTo>
                <a:lnTo>
                  <a:pt x="256" y="741"/>
                </a:lnTo>
                <a:lnTo>
                  <a:pt x="311" y="652"/>
                </a:lnTo>
                <a:lnTo>
                  <a:pt x="357" y="634"/>
                </a:lnTo>
                <a:lnTo>
                  <a:pt x="418" y="604"/>
                </a:lnTo>
                <a:lnTo>
                  <a:pt x="369" y="590"/>
                </a:lnTo>
                <a:lnTo>
                  <a:pt x="384" y="579"/>
                </a:lnTo>
                <a:lnTo>
                  <a:pt x="345" y="570"/>
                </a:lnTo>
                <a:lnTo>
                  <a:pt x="368" y="560"/>
                </a:lnTo>
                <a:lnTo>
                  <a:pt x="323" y="538"/>
                </a:lnTo>
                <a:lnTo>
                  <a:pt x="436" y="511"/>
                </a:lnTo>
                <a:lnTo>
                  <a:pt x="455" y="529"/>
                </a:lnTo>
                <a:lnTo>
                  <a:pt x="477" y="515"/>
                </a:lnTo>
                <a:lnTo>
                  <a:pt x="557" y="582"/>
                </a:lnTo>
                <a:lnTo>
                  <a:pt x="239" y="232"/>
                </a:lnTo>
                <a:lnTo>
                  <a:pt x="0" y="15"/>
                </a:lnTo>
                <a:lnTo>
                  <a:pt x="35" y="0"/>
                </a:lnTo>
                <a:lnTo>
                  <a:pt x="249" y="221"/>
                </a:lnTo>
                <a:lnTo>
                  <a:pt x="446" y="434"/>
                </a:lnTo>
                <a:lnTo>
                  <a:pt x="564" y="565"/>
                </a:lnTo>
                <a:lnTo>
                  <a:pt x="581" y="564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Freeform 33"/>
          <p:cNvSpPr>
            <a:spLocks/>
          </p:cNvSpPr>
          <p:nvPr userDrawn="1"/>
        </p:nvSpPr>
        <p:spPr bwMode="gray">
          <a:xfrm>
            <a:off x="9042400" y="234951"/>
            <a:ext cx="2387600" cy="1800225"/>
          </a:xfrm>
          <a:custGeom>
            <a:avLst/>
            <a:gdLst>
              <a:gd name="T0" fmla="*/ 922338 w 1128"/>
              <a:gd name="T1" fmla="*/ 276225 h 1134"/>
              <a:gd name="T2" fmla="*/ 974725 w 1128"/>
              <a:gd name="T3" fmla="*/ 212725 h 1134"/>
              <a:gd name="T4" fmla="*/ 1046163 w 1128"/>
              <a:gd name="T5" fmla="*/ 144463 h 1134"/>
              <a:gd name="T6" fmla="*/ 1092200 w 1128"/>
              <a:gd name="T7" fmla="*/ 107950 h 1134"/>
              <a:gd name="T8" fmla="*/ 1181100 w 1128"/>
              <a:gd name="T9" fmla="*/ 0 h 1134"/>
              <a:gd name="T10" fmla="*/ 1158875 w 1128"/>
              <a:gd name="T11" fmla="*/ 120650 h 1134"/>
              <a:gd name="T12" fmla="*/ 1127125 w 1128"/>
              <a:gd name="T13" fmla="*/ 247650 h 1134"/>
              <a:gd name="T14" fmla="*/ 1303338 w 1128"/>
              <a:gd name="T15" fmla="*/ 255588 h 1134"/>
              <a:gd name="T16" fmla="*/ 1508125 w 1128"/>
              <a:gd name="T17" fmla="*/ 257175 h 1134"/>
              <a:gd name="T18" fmla="*/ 1741488 w 1128"/>
              <a:gd name="T19" fmla="*/ 225425 h 1134"/>
              <a:gd name="T20" fmla="*/ 1554163 w 1128"/>
              <a:gd name="T21" fmla="*/ 309563 h 1134"/>
              <a:gd name="T22" fmla="*/ 1525588 w 1128"/>
              <a:gd name="T23" fmla="*/ 387350 h 1134"/>
              <a:gd name="T24" fmla="*/ 1325563 w 1128"/>
              <a:gd name="T25" fmla="*/ 515938 h 1134"/>
              <a:gd name="T26" fmla="*/ 1208088 w 1128"/>
              <a:gd name="T27" fmla="*/ 534988 h 1134"/>
              <a:gd name="T28" fmla="*/ 1285875 w 1128"/>
              <a:gd name="T29" fmla="*/ 595313 h 1134"/>
              <a:gd name="T30" fmla="*/ 1433513 w 1128"/>
              <a:gd name="T31" fmla="*/ 788988 h 1134"/>
              <a:gd name="T32" fmla="*/ 1495425 w 1128"/>
              <a:gd name="T33" fmla="*/ 928688 h 1134"/>
              <a:gd name="T34" fmla="*/ 1531938 w 1128"/>
              <a:gd name="T35" fmla="*/ 1011238 h 1134"/>
              <a:gd name="T36" fmla="*/ 1568450 w 1128"/>
              <a:gd name="T37" fmla="*/ 1084263 h 1134"/>
              <a:gd name="T38" fmla="*/ 1652588 w 1128"/>
              <a:gd name="T39" fmla="*/ 1309688 h 1134"/>
              <a:gd name="T40" fmla="*/ 1517650 w 1128"/>
              <a:gd name="T41" fmla="*/ 1236663 h 1134"/>
              <a:gd name="T42" fmla="*/ 1427163 w 1128"/>
              <a:gd name="T43" fmla="*/ 1189038 h 1134"/>
              <a:gd name="T44" fmla="*/ 1016000 w 1128"/>
              <a:gd name="T45" fmla="*/ 927100 h 1134"/>
              <a:gd name="T46" fmla="*/ 1009650 w 1128"/>
              <a:gd name="T47" fmla="*/ 1285875 h 1134"/>
              <a:gd name="T48" fmla="*/ 965200 w 1128"/>
              <a:gd name="T49" fmla="*/ 1400175 h 1134"/>
              <a:gd name="T50" fmla="*/ 955675 w 1128"/>
              <a:gd name="T51" fmla="*/ 1419225 h 1134"/>
              <a:gd name="T52" fmla="*/ 917575 w 1128"/>
              <a:gd name="T53" fmla="*/ 1481138 h 1134"/>
              <a:gd name="T54" fmla="*/ 887413 w 1128"/>
              <a:gd name="T55" fmla="*/ 1628775 h 1134"/>
              <a:gd name="T56" fmla="*/ 796925 w 1128"/>
              <a:gd name="T57" fmla="*/ 1724025 h 1134"/>
              <a:gd name="T58" fmla="*/ 769938 w 1128"/>
              <a:gd name="T59" fmla="*/ 1684338 h 1134"/>
              <a:gd name="T60" fmla="*/ 741363 w 1128"/>
              <a:gd name="T61" fmla="*/ 1495425 h 1134"/>
              <a:gd name="T62" fmla="*/ 700088 w 1128"/>
              <a:gd name="T63" fmla="*/ 1406525 h 1134"/>
              <a:gd name="T64" fmla="*/ 668338 w 1128"/>
              <a:gd name="T65" fmla="*/ 1289050 h 1134"/>
              <a:gd name="T66" fmla="*/ 652463 w 1128"/>
              <a:gd name="T67" fmla="*/ 1046163 h 1134"/>
              <a:gd name="T68" fmla="*/ 482600 w 1128"/>
              <a:gd name="T69" fmla="*/ 1139825 h 1134"/>
              <a:gd name="T70" fmla="*/ 382588 w 1128"/>
              <a:gd name="T71" fmla="*/ 1200150 h 1134"/>
              <a:gd name="T72" fmla="*/ 255588 w 1128"/>
              <a:gd name="T73" fmla="*/ 1238250 h 1134"/>
              <a:gd name="T74" fmla="*/ 136525 w 1128"/>
              <a:gd name="T75" fmla="*/ 1312863 h 1134"/>
              <a:gd name="T76" fmla="*/ 23813 w 1128"/>
              <a:gd name="T77" fmla="*/ 1352550 h 1134"/>
              <a:gd name="T78" fmla="*/ 153988 w 1128"/>
              <a:gd name="T79" fmla="*/ 1095375 h 1134"/>
              <a:gd name="T80" fmla="*/ 215900 w 1128"/>
              <a:gd name="T81" fmla="*/ 973138 h 1134"/>
              <a:gd name="T82" fmla="*/ 279400 w 1128"/>
              <a:gd name="T83" fmla="*/ 825500 h 1134"/>
              <a:gd name="T84" fmla="*/ 431800 w 1128"/>
              <a:gd name="T85" fmla="*/ 709613 h 1134"/>
              <a:gd name="T86" fmla="*/ 534988 w 1128"/>
              <a:gd name="T87" fmla="*/ 611188 h 1134"/>
              <a:gd name="T88" fmla="*/ 354013 w 1128"/>
              <a:gd name="T89" fmla="*/ 600075 h 1134"/>
              <a:gd name="T90" fmla="*/ 306388 w 1128"/>
              <a:gd name="T91" fmla="*/ 541338 h 1134"/>
              <a:gd name="T92" fmla="*/ 114300 w 1128"/>
              <a:gd name="T93" fmla="*/ 531813 h 1134"/>
              <a:gd name="T94" fmla="*/ 261938 w 1128"/>
              <a:gd name="T95" fmla="*/ 415925 h 1134"/>
              <a:gd name="T96" fmla="*/ 517525 w 1128"/>
              <a:gd name="T97" fmla="*/ 363538 h 1134"/>
              <a:gd name="T98" fmla="*/ 601663 w 1128"/>
              <a:gd name="T99" fmla="*/ 312738 h 1134"/>
              <a:gd name="T100" fmla="*/ 555625 w 1128"/>
              <a:gd name="T101" fmla="*/ 204788 h 1134"/>
              <a:gd name="T102" fmla="*/ 781050 w 1128"/>
              <a:gd name="T103" fmla="*/ 307975 h 1134"/>
              <a:gd name="T104" fmla="*/ 854075 w 1128"/>
              <a:gd name="T105" fmla="*/ 450850 h 113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28" h="1134">
                <a:moveTo>
                  <a:pt x="552" y="292"/>
                </a:moveTo>
                <a:lnTo>
                  <a:pt x="568" y="238"/>
                </a:lnTo>
                <a:lnTo>
                  <a:pt x="581" y="174"/>
                </a:lnTo>
                <a:lnTo>
                  <a:pt x="608" y="118"/>
                </a:lnTo>
                <a:lnTo>
                  <a:pt x="619" y="109"/>
                </a:lnTo>
                <a:lnTo>
                  <a:pt x="614" y="134"/>
                </a:lnTo>
                <a:lnTo>
                  <a:pt x="637" y="95"/>
                </a:lnTo>
                <a:lnTo>
                  <a:pt x="668" y="71"/>
                </a:lnTo>
                <a:lnTo>
                  <a:pt x="659" y="91"/>
                </a:lnTo>
                <a:lnTo>
                  <a:pt x="682" y="67"/>
                </a:lnTo>
                <a:lnTo>
                  <a:pt x="695" y="46"/>
                </a:lnTo>
                <a:lnTo>
                  <a:pt x="688" y="68"/>
                </a:lnTo>
                <a:lnTo>
                  <a:pt x="713" y="35"/>
                </a:lnTo>
                <a:lnTo>
                  <a:pt x="727" y="28"/>
                </a:lnTo>
                <a:lnTo>
                  <a:pt x="744" y="0"/>
                </a:lnTo>
                <a:lnTo>
                  <a:pt x="728" y="54"/>
                </a:lnTo>
                <a:lnTo>
                  <a:pt x="742" y="46"/>
                </a:lnTo>
                <a:lnTo>
                  <a:pt x="730" y="76"/>
                </a:lnTo>
                <a:lnTo>
                  <a:pt x="723" y="124"/>
                </a:lnTo>
                <a:lnTo>
                  <a:pt x="738" y="110"/>
                </a:lnTo>
                <a:lnTo>
                  <a:pt x="710" y="156"/>
                </a:lnTo>
                <a:lnTo>
                  <a:pt x="690" y="208"/>
                </a:lnTo>
                <a:lnTo>
                  <a:pt x="763" y="159"/>
                </a:lnTo>
                <a:lnTo>
                  <a:pt x="821" y="161"/>
                </a:lnTo>
                <a:lnTo>
                  <a:pt x="851" y="147"/>
                </a:lnTo>
                <a:lnTo>
                  <a:pt x="957" y="146"/>
                </a:lnTo>
                <a:lnTo>
                  <a:pt x="950" y="162"/>
                </a:lnTo>
                <a:lnTo>
                  <a:pt x="992" y="134"/>
                </a:lnTo>
                <a:lnTo>
                  <a:pt x="1128" y="121"/>
                </a:lnTo>
                <a:lnTo>
                  <a:pt x="1097" y="142"/>
                </a:lnTo>
                <a:lnTo>
                  <a:pt x="1031" y="166"/>
                </a:lnTo>
                <a:lnTo>
                  <a:pt x="1050" y="172"/>
                </a:lnTo>
                <a:lnTo>
                  <a:pt x="979" y="195"/>
                </a:lnTo>
                <a:lnTo>
                  <a:pt x="1000" y="202"/>
                </a:lnTo>
                <a:lnTo>
                  <a:pt x="930" y="239"/>
                </a:lnTo>
                <a:lnTo>
                  <a:pt x="961" y="244"/>
                </a:lnTo>
                <a:lnTo>
                  <a:pt x="857" y="297"/>
                </a:lnTo>
                <a:lnTo>
                  <a:pt x="886" y="307"/>
                </a:lnTo>
                <a:lnTo>
                  <a:pt x="835" y="325"/>
                </a:lnTo>
                <a:lnTo>
                  <a:pt x="814" y="315"/>
                </a:lnTo>
                <a:lnTo>
                  <a:pt x="832" y="331"/>
                </a:lnTo>
                <a:lnTo>
                  <a:pt x="761" y="337"/>
                </a:lnTo>
                <a:lnTo>
                  <a:pt x="782" y="350"/>
                </a:lnTo>
                <a:lnTo>
                  <a:pt x="709" y="347"/>
                </a:lnTo>
                <a:lnTo>
                  <a:pt x="810" y="375"/>
                </a:lnTo>
                <a:lnTo>
                  <a:pt x="848" y="420"/>
                </a:lnTo>
                <a:lnTo>
                  <a:pt x="874" y="432"/>
                </a:lnTo>
                <a:lnTo>
                  <a:pt x="903" y="497"/>
                </a:lnTo>
                <a:lnTo>
                  <a:pt x="925" y="513"/>
                </a:lnTo>
                <a:lnTo>
                  <a:pt x="947" y="560"/>
                </a:lnTo>
                <a:lnTo>
                  <a:pt x="942" y="585"/>
                </a:lnTo>
                <a:lnTo>
                  <a:pt x="922" y="576"/>
                </a:lnTo>
                <a:lnTo>
                  <a:pt x="961" y="605"/>
                </a:lnTo>
                <a:lnTo>
                  <a:pt x="965" y="637"/>
                </a:lnTo>
                <a:lnTo>
                  <a:pt x="933" y="637"/>
                </a:lnTo>
                <a:lnTo>
                  <a:pt x="972" y="651"/>
                </a:lnTo>
                <a:lnTo>
                  <a:pt x="988" y="683"/>
                </a:lnTo>
                <a:lnTo>
                  <a:pt x="956" y="673"/>
                </a:lnTo>
                <a:lnTo>
                  <a:pt x="1040" y="743"/>
                </a:lnTo>
                <a:lnTo>
                  <a:pt x="1041" y="825"/>
                </a:lnTo>
                <a:lnTo>
                  <a:pt x="992" y="794"/>
                </a:lnTo>
                <a:lnTo>
                  <a:pt x="979" y="773"/>
                </a:lnTo>
                <a:lnTo>
                  <a:pt x="956" y="779"/>
                </a:lnTo>
                <a:lnTo>
                  <a:pt x="922" y="736"/>
                </a:lnTo>
                <a:lnTo>
                  <a:pt x="938" y="763"/>
                </a:lnTo>
                <a:lnTo>
                  <a:pt x="899" y="749"/>
                </a:lnTo>
                <a:lnTo>
                  <a:pt x="748" y="691"/>
                </a:lnTo>
                <a:lnTo>
                  <a:pt x="700" y="644"/>
                </a:lnTo>
                <a:lnTo>
                  <a:pt x="640" y="584"/>
                </a:lnTo>
                <a:lnTo>
                  <a:pt x="672" y="637"/>
                </a:lnTo>
                <a:lnTo>
                  <a:pt x="654" y="758"/>
                </a:lnTo>
                <a:lnTo>
                  <a:pt x="636" y="810"/>
                </a:lnTo>
                <a:lnTo>
                  <a:pt x="619" y="784"/>
                </a:lnTo>
                <a:lnTo>
                  <a:pt x="633" y="825"/>
                </a:lnTo>
                <a:lnTo>
                  <a:pt x="608" y="882"/>
                </a:lnTo>
                <a:lnTo>
                  <a:pt x="605" y="848"/>
                </a:lnTo>
                <a:lnTo>
                  <a:pt x="591" y="833"/>
                </a:lnTo>
                <a:lnTo>
                  <a:pt x="602" y="894"/>
                </a:lnTo>
                <a:lnTo>
                  <a:pt x="599" y="917"/>
                </a:lnTo>
                <a:lnTo>
                  <a:pt x="586" y="953"/>
                </a:lnTo>
                <a:lnTo>
                  <a:pt x="578" y="933"/>
                </a:lnTo>
                <a:lnTo>
                  <a:pt x="564" y="1010"/>
                </a:lnTo>
                <a:lnTo>
                  <a:pt x="552" y="991"/>
                </a:lnTo>
                <a:lnTo>
                  <a:pt x="559" y="1026"/>
                </a:lnTo>
                <a:lnTo>
                  <a:pt x="528" y="1110"/>
                </a:lnTo>
                <a:lnTo>
                  <a:pt x="508" y="1134"/>
                </a:lnTo>
                <a:lnTo>
                  <a:pt x="502" y="1086"/>
                </a:lnTo>
                <a:lnTo>
                  <a:pt x="485" y="1110"/>
                </a:lnTo>
                <a:lnTo>
                  <a:pt x="497" y="1030"/>
                </a:lnTo>
                <a:lnTo>
                  <a:pt x="485" y="1061"/>
                </a:lnTo>
                <a:lnTo>
                  <a:pt x="481" y="945"/>
                </a:lnTo>
                <a:lnTo>
                  <a:pt x="474" y="997"/>
                </a:lnTo>
                <a:lnTo>
                  <a:pt x="467" y="942"/>
                </a:lnTo>
                <a:lnTo>
                  <a:pt x="469" y="913"/>
                </a:lnTo>
                <a:lnTo>
                  <a:pt x="455" y="957"/>
                </a:lnTo>
                <a:lnTo>
                  <a:pt x="441" y="886"/>
                </a:lnTo>
                <a:lnTo>
                  <a:pt x="442" y="856"/>
                </a:lnTo>
                <a:lnTo>
                  <a:pt x="429" y="879"/>
                </a:lnTo>
                <a:lnTo>
                  <a:pt x="421" y="812"/>
                </a:lnTo>
                <a:lnTo>
                  <a:pt x="410" y="838"/>
                </a:lnTo>
                <a:lnTo>
                  <a:pt x="389" y="702"/>
                </a:lnTo>
                <a:lnTo>
                  <a:pt x="411" y="659"/>
                </a:lnTo>
                <a:lnTo>
                  <a:pt x="384" y="689"/>
                </a:lnTo>
                <a:lnTo>
                  <a:pt x="387" y="641"/>
                </a:lnTo>
                <a:lnTo>
                  <a:pt x="304" y="718"/>
                </a:lnTo>
                <a:lnTo>
                  <a:pt x="280" y="732"/>
                </a:lnTo>
                <a:lnTo>
                  <a:pt x="289" y="700"/>
                </a:lnTo>
                <a:lnTo>
                  <a:pt x="241" y="756"/>
                </a:lnTo>
                <a:lnTo>
                  <a:pt x="196" y="763"/>
                </a:lnTo>
                <a:lnTo>
                  <a:pt x="208" y="742"/>
                </a:lnTo>
                <a:lnTo>
                  <a:pt x="161" y="780"/>
                </a:lnTo>
                <a:lnTo>
                  <a:pt x="140" y="778"/>
                </a:lnTo>
                <a:lnTo>
                  <a:pt x="142" y="760"/>
                </a:lnTo>
                <a:lnTo>
                  <a:pt x="86" y="827"/>
                </a:lnTo>
                <a:lnTo>
                  <a:pt x="88" y="811"/>
                </a:lnTo>
                <a:lnTo>
                  <a:pt x="36" y="852"/>
                </a:lnTo>
                <a:lnTo>
                  <a:pt x="15" y="852"/>
                </a:lnTo>
                <a:lnTo>
                  <a:pt x="45" y="794"/>
                </a:lnTo>
                <a:lnTo>
                  <a:pt x="84" y="735"/>
                </a:lnTo>
                <a:lnTo>
                  <a:pt x="97" y="690"/>
                </a:lnTo>
                <a:lnTo>
                  <a:pt x="135" y="659"/>
                </a:lnTo>
                <a:lnTo>
                  <a:pt x="99" y="678"/>
                </a:lnTo>
                <a:lnTo>
                  <a:pt x="136" y="613"/>
                </a:lnTo>
                <a:lnTo>
                  <a:pt x="160" y="598"/>
                </a:lnTo>
                <a:lnTo>
                  <a:pt x="130" y="603"/>
                </a:lnTo>
                <a:lnTo>
                  <a:pt x="176" y="520"/>
                </a:lnTo>
                <a:lnTo>
                  <a:pt x="195" y="514"/>
                </a:lnTo>
                <a:lnTo>
                  <a:pt x="228" y="453"/>
                </a:lnTo>
                <a:lnTo>
                  <a:pt x="272" y="447"/>
                </a:lnTo>
                <a:lnTo>
                  <a:pt x="248" y="433"/>
                </a:lnTo>
                <a:lnTo>
                  <a:pt x="313" y="400"/>
                </a:lnTo>
                <a:lnTo>
                  <a:pt x="337" y="385"/>
                </a:lnTo>
                <a:lnTo>
                  <a:pt x="284" y="388"/>
                </a:lnTo>
                <a:lnTo>
                  <a:pt x="253" y="386"/>
                </a:lnTo>
                <a:lnTo>
                  <a:pt x="223" y="378"/>
                </a:lnTo>
                <a:lnTo>
                  <a:pt x="243" y="358"/>
                </a:lnTo>
                <a:lnTo>
                  <a:pt x="171" y="362"/>
                </a:lnTo>
                <a:lnTo>
                  <a:pt x="193" y="341"/>
                </a:lnTo>
                <a:lnTo>
                  <a:pt x="134" y="356"/>
                </a:lnTo>
                <a:lnTo>
                  <a:pt x="149" y="334"/>
                </a:lnTo>
                <a:lnTo>
                  <a:pt x="72" y="335"/>
                </a:lnTo>
                <a:lnTo>
                  <a:pt x="0" y="324"/>
                </a:lnTo>
                <a:lnTo>
                  <a:pt x="106" y="292"/>
                </a:lnTo>
                <a:lnTo>
                  <a:pt x="165" y="262"/>
                </a:lnTo>
                <a:lnTo>
                  <a:pt x="183" y="263"/>
                </a:lnTo>
                <a:lnTo>
                  <a:pt x="278" y="218"/>
                </a:lnTo>
                <a:lnTo>
                  <a:pt x="326" y="229"/>
                </a:lnTo>
                <a:lnTo>
                  <a:pt x="393" y="236"/>
                </a:lnTo>
                <a:lnTo>
                  <a:pt x="360" y="198"/>
                </a:lnTo>
                <a:lnTo>
                  <a:pt x="379" y="197"/>
                </a:lnTo>
                <a:lnTo>
                  <a:pt x="352" y="167"/>
                </a:lnTo>
                <a:lnTo>
                  <a:pt x="376" y="173"/>
                </a:lnTo>
                <a:lnTo>
                  <a:pt x="350" y="129"/>
                </a:lnTo>
                <a:lnTo>
                  <a:pt x="459" y="168"/>
                </a:lnTo>
                <a:lnTo>
                  <a:pt x="465" y="194"/>
                </a:lnTo>
                <a:lnTo>
                  <a:pt x="492" y="194"/>
                </a:lnTo>
                <a:lnTo>
                  <a:pt x="522" y="294"/>
                </a:lnTo>
                <a:lnTo>
                  <a:pt x="509" y="110"/>
                </a:lnTo>
                <a:lnTo>
                  <a:pt x="538" y="284"/>
                </a:lnTo>
                <a:lnTo>
                  <a:pt x="552" y="292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Freeform 34"/>
          <p:cNvSpPr>
            <a:spLocks/>
          </p:cNvSpPr>
          <p:nvPr userDrawn="1"/>
        </p:nvSpPr>
        <p:spPr bwMode="gray">
          <a:xfrm>
            <a:off x="7620000" y="609601"/>
            <a:ext cx="2429933" cy="1616075"/>
          </a:xfrm>
          <a:custGeom>
            <a:avLst/>
            <a:gdLst>
              <a:gd name="T0" fmla="*/ 646113 w 1148"/>
              <a:gd name="T1" fmla="*/ 225425 h 1018"/>
              <a:gd name="T2" fmla="*/ 654050 w 1148"/>
              <a:gd name="T3" fmla="*/ 141288 h 1018"/>
              <a:gd name="T4" fmla="*/ 676275 w 1148"/>
              <a:gd name="T5" fmla="*/ 47625 h 1018"/>
              <a:gd name="T6" fmla="*/ 798513 w 1148"/>
              <a:gd name="T7" fmla="*/ 3175 h 1018"/>
              <a:gd name="T8" fmla="*/ 1165225 w 1148"/>
              <a:gd name="T9" fmla="*/ 136525 h 1018"/>
              <a:gd name="T10" fmla="*/ 1114425 w 1148"/>
              <a:gd name="T11" fmla="*/ 215900 h 1018"/>
              <a:gd name="T12" fmla="*/ 965200 w 1148"/>
              <a:gd name="T13" fmla="*/ 344488 h 1018"/>
              <a:gd name="T14" fmla="*/ 1258888 w 1148"/>
              <a:gd name="T15" fmla="*/ 314325 h 1018"/>
              <a:gd name="T16" fmla="*/ 1465263 w 1148"/>
              <a:gd name="T17" fmla="*/ 420688 h 1018"/>
              <a:gd name="T18" fmla="*/ 1524000 w 1148"/>
              <a:gd name="T19" fmla="*/ 469900 h 1018"/>
              <a:gd name="T20" fmla="*/ 1579563 w 1148"/>
              <a:gd name="T21" fmla="*/ 520700 h 1018"/>
              <a:gd name="T22" fmla="*/ 1749425 w 1148"/>
              <a:gd name="T23" fmla="*/ 585788 h 1018"/>
              <a:gd name="T24" fmla="*/ 1693863 w 1148"/>
              <a:gd name="T25" fmla="*/ 676275 h 1018"/>
              <a:gd name="T26" fmla="*/ 1628775 w 1148"/>
              <a:gd name="T27" fmla="*/ 698500 h 1018"/>
              <a:gd name="T28" fmla="*/ 1209675 w 1148"/>
              <a:gd name="T29" fmla="*/ 746125 h 1018"/>
              <a:gd name="T30" fmla="*/ 1247775 w 1148"/>
              <a:gd name="T31" fmla="*/ 938213 h 1018"/>
              <a:gd name="T32" fmla="*/ 1277938 w 1148"/>
              <a:gd name="T33" fmla="*/ 1044575 h 1018"/>
              <a:gd name="T34" fmla="*/ 1228725 w 1148"/>
              <a:gd name="T35" fmla="*/ 1093788 h 1018"/>
              <a:gd name="T36" fmla="*/ 1325563 w 1148"/>
              <a:gd name="T37" fmla="*/ 1257300 h 1018"/>
              <a:gd name="T38" fmla="*/ 1312863 w 1148"/>
              <a:gd name="T39" fmla="*/ 1335088 h 1018"/>
              <a:gd name="T40" fmla="*/ 1377950 w 1148"/>
              <a:gd name="T41" fmla="*/ 1565275 h 1018"/>
              <a:gd name="T42" fmla="*/ 1274763 w 1148"/>
              <a:gd name="T43" fmla="*/ 1435100 h 1018"/>
              <a:gd name="T44" fmla="*/ 1212850 w 1148"/>
              <a:gd name="T45" fmla="*/ 1412875 h 1018"/>
              <a:gd name="T46" fmla="*/ 1154113 w 1148"/>
              <a:gd name="T47" fmla="*/ 1376363 h 1018"/>
              <a:gd name="T48" fmla="*/ 1052513 w 1148"/>
              <a:gd name="T49" fmla="*/ 1293813 h 1018"/>
              <a:gd name="T50" fmla="*/ 844550 w 1148"/>
              <a:gd name="T51" fmla="*/ 1093788 h 1018"/>
              <a:gd name="T52" fmla="*/ 788988 w 1148"/>
              <a:gd name="T53" fmla="*/ 1014413 h 1018"/>
              <a:gd name="T54" fmla="*/ 711200 w 1148"/>
              <a:gd name="T55" fmla="*/ 1174750 h 1018"/>
              <a:gd name="T56" fmla="*/ 639763 w 1148"/>
              <a:gd name="T57" fmla="*/ 1303338 h 1018"/>
              <a:gd name="T58" fmla="*/ 566738 w 1148"/>
              <a:gd name="T59" fmla="*/ 1384300 h 1018"/>
              <a:gd name="T60" fmla="*/ 504825 w 1148"/>
              <a:gd name="T61" fmla="*/ 1598613 h 1018"/>
              <a:gd name="T62" fmla="*/ 468313 w 1148"/>
              <a:gd name="T63" fmla="*/ 1401763 h 1018"/>
              <a:gd name="T64" fmla="*/ 436563 w 1148"/>
              <a:gd name="T65" fmla="*/ 1312863 h 1018"/>
              <a:gd name="T66" fmla="*/ 414338 w 1148"/>
              <a:gd name="T67" fmla="*/ 1184275 h 1018"/>
              <a:gd name="T68" fmla="*/ 415925 w 1148"/>
              <a:gd name="T69" fmla="*/ 900113 h 1018"/>
              <a:gd name="T70" fmla="*/ 482600 w 1148"/>
              <a:gd name="T71" fmla="*/ 755650 h 1018"/>
              <a:gd name="T72" fmla="*/ 390525 w 1148"/>
              <a:gd name="T73" fmla="*/ 790575 h 1018"/>
              <a:gd name="T74" fmla="*/ 261938 w 1148"/>
              <a:gd name="T75" fmla="*/ 830263 h 1018"/>
              <a:gd name="T76" fmla="*/ 209550 w 1148"/>
              <a:gd name="T77" fmla="*/ 811213 h 1018"/>
              <a:gd name="T78" fmla="*/ 114300 w 1148"/>
              <a:gd name="T79" fmla="*/ 793750 h 1018"/>
              <a:gd name="T80" fmla="*/ 279400 w 1148"/>
              <a:gd name="T81" fmla="*/ 544513 h 1018"/>
              <a:gd name="T82" fmla="*/ 369888 w 1148"/>
              <a:gd name="T83" fmla="*/ 446088 h 1018"/>
              <a:gd name="T84" fmla="*/ 369888 w 1148"/>
              <a:gd name="T85" fmla="*/ 400050 h 1018"/>
              <a:gd name="T86" fmla="*/ 508000 w 1148"/>
              <a:gd name="T87" fmla="*/ 350838 h 1018"/>
              <a:gd name="T88" fmla="*/ 493713 w 1148"/>
              <a:gd name="T89" fmla="*/ 200025 h 10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48" h="1018">
                <a:moveTo>
                  <a:pt x="446" y="256"/>
                </a:moveTo>
                <a:lnTo>
                  <a:pt x="430" y="203"/>
                </a:lnTo>
                <a:lnTo>
                  <a:pt x="407" y="142"/>
                </a:lnTo>
                <a:lnTo>
                  <a:pt x="399" y="79"/>
                </a:lnTo>
                <a:lnTo>
                  <a:pt x="403" y="66"/>
                </a:lnTo>
                <a:lnTo>
                  <a:pt x="412" y="89"/>
                </a:lnTo>
                <a:lnTo>
                  <a:pt x="410" y="44"/>
                </a:lnTo>
                <a:lnTo>
                  <a:pt x="422" y="8"/>
                </a:lnTo>
                <a:lnTo>
                  <a:pt x="426" y="30"/>
                </a:lnTo>
                <a:lnTo>
                  <a:pt x="429" y="0"/>
                </a:lnTo>
                <a:lnTo>
                  <a:pt x="498" y="21"/>
                </a:lnTo>
                <a:lnTo>
                  <a:pt x="503" y="2"/>
                </a:lnTo>
                <a:lnTo>
                  <a:pt x="757" y="8"/>
                </a:lnTo>
                <a:lnTo>
                  <a:pt x="705" y="93"/>
                </a:lnTo>
                <a:lnTo>
                  <a:pt x="734" y="86"/>
                </a:lnTo>
                <a:lnTo>
                  <a:pt x="701" y="128"/>
                </a:lnTo>
                <a:lnTo>
                  <a:pt x="679" y="132"/>
                </a:lnTo>
                <a:lnTo>
                  <a:pt x="702" y="136"/>
                </a:lnTo>
                <a:lnTo>
                  <a:pt x="646" y="180"/>
                </a:lnTo>
                <a:lnTo>
                  <a:pt x="671" y="179"/>
                </a:lnTo>
                <a:lnTo>
                  <a:pt x="608" y="217"/>
                </a:lnTo>
                <a:lnTo>
                  <a:pt x="708" y="185"/>
                </a:lnTo>
                <a:lnTo>
                  <a:pt x="763" y="202"/>
                </a:lnTo>
                <a:lnTo>
                  <a:pt x="793" y="198"/>
                </a:lnTo>
                <a:lnTo>
                  <a:pt x="852" y="236"/>
                </a:lnTo>
                <a:lnTo>
                  <a:pt x="880" y="237"/>
                </a:lnTo>
                <a:lnTo>
                  <a:pt x="923" y="265"/>
                </a:lnTo>
                <a:lnTo>
                  <a:pt x="933" y="289"/>
                </a:lnTo>
                <a:lnTo>
                  <a:pt x="912" y="293"/>
                </a:lnTo>
                <a:lnTo>
                  <a:pt x="960" y="296"/>
                </a:lnTo>
                <a:lnTo>
                  <a:pt x="980" y="321"/>
                </a:lnTo>
                <a:lnTo>
                  <a:pt x="954" y="337"/>
                </a:lnTo>
                <a:lnTo>
                  <a:pt x="995" y="328"/>
                </a:lnTo>
                <a:lnTo>
                  <a:pt x="1025" y="345"/>
                </a:lnTo>
                <a:lnTo>
                  <a:pt x="992" y="355"/>
                </a:lnTo>
                <a:lnTo>
                  <a:pt x="1102" y="369"/>
                </a:lnTo>
                <a:lnTo>
                  <a:pt x="1148" y="436"/>
                </a:lnTo>
                <a:lnTo>
                  <a:pt x="1089" y="437"/>
                </a:lnTo>
                <a:lnTo>
                  <a:pt x="1067" y="426"/>
                </a:lnTo>
                <a:lnTo>
                  <a:pt x="1050" y="444"/>
                </a:lnTo>
                <a:lnTo>
                  <a:pt x="998" y="427"/>
                </a:lnTo>
                <a:lnTo>
                  <a:pt x="1026" y="440"/>
                </a:lnTo>
                <a:lnTo>
                  <a:pt x="986" y="449"/>
                </a:lnTo>
                <a:lnTo>
                  <a:pt x="828" y="483"/>
                </a:lnTo>
                <a:lnTo>
                  <a:pt x="762" y="470"/>
                </a:lnTo>
                <a:lnTo>
                  <a:pt x="679" y="453"/>
                </a:lnTo>
                <a:lnTo>
                  <a:pt x="735" y="480"/>
                </a:lnTo>
                <a:lnTo>
                  <a:pt x="786" y="591"/>
                </a:lnTo>
                <a:lnTo>
                  <a:pt x="799" y="644"/>
                </a:lnTo>
                <a:lnTo>
                  <a:pt x="771" y="632"/>
                </a:lnTo>
                <a:lnTo>
                  <a:pt x="805" y="658"/>
                </a:lnTo>
                <a:lnTo>
                  <a:pt x="816" y="720"/>
                </a:lnTo>
                <a:lnTo>
                  <a:pt x="793" y="694"/>
                </a:lnTo>
                <a:lnTo>
                  <a:pt x="774" y="689"/>
                </a:lnTo>
                <a:lnTo>
                  <a:pt x="816" y="733"/>
                </a:lnTo>
                <a:lnTo>
                  <a:pt x="825" y="755"/>
                </a:lnTo>
                <a:lnTo>
                  <a:pt x="835" y="792"/>
                </a:lnTo>
                <a:lnTo>
                  <a:pt x="818" y="779"/>
                </a:lnTo>
                <a:lnTo>
                  <a:pt x="848" y="851"/>
                </a:lnTo>
                <a:lnTo>
                  <a:pt x="827" y="841"/>
                </a:lnTo>
                <a:lnTo>
                  <a:pt x="852" y="867"/>
                </a:lnTo>
                <a:lnTo>
                  <a:pt x="872" y="956"/>
                </a:lnTo>
                <a:lnTo>
                  <a:pt x="868" y="986"/>
                </a:lnTo>
                <a:lnTo>
                  <a:pt x="837" y="949"/>
                </a:lnTo>
                <a:lnTo>
                  <a:pt x="836" y="978"/>
                </a:lnTo>
                <a:lnTo>
                  <a:pt x="803" y="904"/>
                </a:lnTo>
                <a:lnTo>
                  <a:pt x="809" y="937"/>
                </a:lnTo>
                <a:lnTo>
                  <a:pt x="743" y="842"/>
                </a:lnTo>
                <a:lnTo>
                  <a:pt x="764" y="890"/>
                </a:lnTo>
                <a:lnTo>
                  <a:pt x="729" y="848"/>
                </a:lnTo>
                <a:lnTo>
                  <a:pt x="715" y="821"/>
                </a:lnTo>
                <a:lnTo>
                  <a:pt x="727" y="867"/>
                </a:lnTo>
                <a:lnTo>
                  <a:pt x="677" y="814"/>
                </a:lnTo>
                <a:lnTo>
                  <a:pt x="662" y="789"/>
                </a:lnTo>
                <a:lnTo>
                  <a:pt x="663" y="815"/>
                </a:lnTo>
                <a:lnTo>
                  <a:pt x="621" y="764"/>
                </a:lnTo>
                <a:lnTo>
                  <a:pt x="624" y="791"/>
                </a:lnTo>
                <a:lnTo>
                  <a:pt x="532" y="689"/>
                </a:lnTo>
                <a:lnTo>
                  <a:pt x="527" y="640"/>
                </a:lnTo>
                <a:lnTo>
                  <a:pt x="521" y="681"/>
                </a:lnTo>
                <a:lnTo>
                  <a:pt x="497" y="639"/>
                </a:lnTo>
                <a:lnTo>
                  <a:pt x="470" y="748"/>
                </a:lnTo>
                <a:lnTo>
                  <a:pt x="458" y="773"/>
                </a:lnTo>
                <a:lnTo>
                  <a:pt x="448" y="740"/>
                </a:lnTo>
                <a:lnTo>
                  <a:pt x="438" y="814"/>
                </a:lnTo>
                <a:lnTo>
                  <a:pt x="405" y="846"/>
                </a:lnTo>
                <a:lnTo>
                  <a:pt x="403" y="821"/>
                </a:lnTo>
                <a:lnTo>
                  <a:pt x="384" y="879"/>
                </a:lnTo>
                <a:lnTo>
                  <a:pt x="365" y="889"/>
                </a:lnTo>
                <a:lnTo>
                  <a:pt x="357" y="872"/>
                </a:lnTo>
                <a:lnTo>
                  <a:pt x="347" y="959"/>
                </a:lnTo>
                <a:lnTo>
                  <a:pt x="340" y="944"/>
                </a:lnTo>
                <a:lnTo>
                  <a:pt x="318" y="1007"/>
                </a:lnTo>
                <a:lnTo>
                  <a:pt x="301" y="1018"/>
                </a:lnTo>
                <a:lnTo>
                  <a:pt x="295" y="953"/>
                </a:lnTo>
                <a:lnTo>
                  <a:pt x="295" y="883"/>
                </a:lnTo>
                <a:lnTo>
                  <a:pt x="282" y="838"/>
                </a:lnTo>
                <a:lnTo>
                  <a:pt x="296" y="791"/>
                </a:lnTo>
                <a:lnTo>
                  <a:pt x="275" y="827"/>
                </a:lnTo>
                <a:lnTo>
                  <a:pt x="273" y="751"/>
                </a:lnTo>
                <a:lnTo>
                  <a:pt x="285" y="726"/>
                </a:lnTo>
                <a:lnTo>
                  <a:pt x="261" y="746"/>
                </a:lnTo>
                <a:lnTo>
                  <a:pt x="254" y="652"/>
                </a:lnTo>
                <a:lnTo>
                  <a:pt x="268" y="637"/>
                </a:lnTo>
                <a:lnTo>
                  <a:pt x="262" y="567"/>
                </a:lnTo>
                <a:lnTo>
                  <a:pt x="296" y="539"/>
                </a:lnTo>
                <a:lnTo>
                  <a:pt x="268" y="540"/>
                </a:lnTo>
                <a:lnTo>
                  <a:pt x="304" y="476"/>
                </a:lnTo>
                <a:lnTo>
                  <a:pt x="317" y="452"/>
                </a:lnTo>
                <a:lnTo>
                  <a:pt x="274" y="483"/>
                </a:lnTo>
                <a:lnTo>
                  <a:pt x="246" y="498"/>
                </a:lnTo>
                <a:lnTo>
                  <a:pt x="217" y="508"/>
                </a:lnTo>
                <a:lnTo>
                  <a:pt x="223" y="480"/>
                </a:lnTo>
                <a:lnTo>
                  <a:pt x="165" y="523"/>
                </a:lnTo>
                <a:lnTo>
                  <a:pt x="172" y="493"/>
                </a:lnTo>
                <a:lnTo>
                  <a:pt x="130" y="538"/>
                </a:lnTo>
                <a:lnTo>
                  <a:pt x="132" y="511"/>
                </a:lnTo>
                <a:lnTo>
                  <a:pt x="66" y="554"/>
                </a:lnTo>
                <a:lnTo>
                  <a:pt x="0" y="584"/>
                </a:lnTo>
                <a:lnTo>
                  <a:pt x="72" y="500"/>
                </a:lnTo>
                <a:lnTo>
                  <a:pt x="105" y="441"/>
                </a:lnTo>
                <a:lnTo>
                  <a:pt x="121" y="433"/>
                </a:lnTo>
                <a:lnTo>
                  <a:pt x="176" y="343"/>
                </a:lnTo>
                <a:lnTo>
                  <a:pt x="222" y="326"/>
                </a:lnTo>
                <a:lnTo>
                  <a:pt x="282" y="296"/>
                </a:lnTo>
                <a:lnTo>
                  <a:pt x="233" y="281"/>
                </a:lnTo>
                <a:lnTo>
                  <a:pt x="249" y="271"/>
                </a:lnTo>
                <a:lnTo>
                  <a:pt x="210" y="261"/>
                </a:lnTo>
                <a:lnTo>
                  <a:pt x="233" y="252"/>
                </a:lnTo>
                <a:lnTo>
                  <a:pt x="188" y="230"/>
                </a:lnTo>
                <a:lnTo>
                  <a:pt x="301" y="203"/>
                </a:lnTo>
                <a:lnTo>
                  <a:pt x="320" y="221"/>
                </a:lnTo>
                <a:lnTo>
                  <a:pt x="342" y="206"/>
                </a:lnTo>
                <a:lnTo>
                  <a:pt x="422" y="273"/>
                </a:lnTo>
                <a:lnTo>
                  <a:pt x="311" y="126"/>
                </a:lnTo>
                <a:lnTo>
                  <a:pt x="429" y="257"/>
                </a:lnTo>
                <a:lnTo>
                  <a:pt x="446" y="256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gray">
          <a:xfrm>
            <a:off x="6379633" y="76200"/>
            <a:ext cx="2387600" cy="1798638"/>
          </a:xfrm>
          <a:custGeom>
            <a:avLst/>
            <a:gdLst>
              <a:gd name="T0" fmla="*/ 922398 w 1291"/>
              <a:gd name="T1" fmla="*/ 275967 h 1297"/>
              <a:gd name="T2" fmla="*/ 975106 w 1291"/>
              <a:gd name="T3" fmla="*/ 212175 h 1297"/>
              <a:gd name="T4" fmla="*/ 1045846 w 1291"/>
              <a:gd name="T5" fmla="*/ 144224 h 1297"/>
              <a:gd name="T6" fmla="*/ 1091620 w 1291"/>
              <a:gd name="T7" fmla="*/ 106781 h 1297"/>
              <a:gd name="T8" fmla="*/ 1180392 w 1291"/>
              <a:gd name="T9" fmla="*/ 0 h 1297"/>
              <a:gd name="T10" fmla="*/ 1159586 w 1291"/>
              <a:gd name="T11" fmla="*/ 120649 h 1297"/>
              <a:gd name="T12" fmla="*/ 1127683 w 1291"/>
              <a:gd name="T13" fmla="*/ 246845 h 1297"/>
              <a:gd name="T14" fmla="*/ 1303840 w 1291"/>
              <a:gd name="T15" fmla="*/ 255165 h 1297"/>
              <a:gd name="T16" fmla="*/ 1507739 w 1291"/>
              <a:gd name="T17" fmla="*/ 256552 h 1297"/>
              <a:gd name="T18" fmla="*/ 1740766 w 1291"/>
              <a:gd name="T19" fmla="*/ 224656 h 1297"/>
              <a:gd name="T20" fmla="*/ 1554899 w 1291"/>
              <a:gd name="T21" fmla="*/ 309249 h 1297"/>
              <a:gd name="T22" fmla="*/ 1525771 w 1291"/>
              <a:gd name="T23" fmla="*/ 386908 h 1297"/>
              <a:gd name="T24" fmla="*/ 1326033 w 1291"/>
              <a:gd name="T25" fmla="*/ 514491 h 1297"/>
              <a:gd name="T26" fmla="*/ 1208133 w 1291"/>
              <a:gd name="T27" fmla="*/ 533906 h 1297"/>
              <a:gd name="T28" fmla="*/ 1285809 w 1291"/>
              <a:gd name="T29" fmla="*/ 594923 h 1297"/>
              <a:gd name="T30" fmla="*/ 1434224 w 1291"/>
              <a:gd name="T31" fmla="*/ 787684 h 1297"/>
              <a:gd name="T32" fmla="*/ 1495255 w 1291"/>
              <a:gd name="T33" fmla="*/ 927748 h 1297"/>
              <a:gd name="T34" fmla="*/ 1531319 w 1291"/>
              <a:gd name="T35" fmla="*/ 1009567 h 1297"/>
              <a:gd name="T36" fmla="*/ 1568770 w 1291"/>
              <a:gd name="T37" fmla="*/ 1083066 h 1297"/>
              <a:gd name="T38" fmla="*/ 1653381 w 1291"/>
              <a:gd name="T39" fmla="*/ 1309109 h 1297"/>
              <a:gd name="T40" fmla="*/ 1517448 w 1291"/>
              <a:gd name="T41" fmla="*/ 1235610 h 1297"/>
              <a:gd name="T42" fmla="*/ 1427289 w 1291"/>
              <a:gd name="T43" fmla="*/ 1187073 h 1297"/>
              <a:gd name="T44" fmla="*/ 1016718 w 1291"/>
              <a:gd name="T45" fmla="*/ 926361 h 1297"/>
              <a:gd name="T46" fmla="*/ 1009783 w 1291"/>
              <a:gd name="T47" fmla="*/ 1284147 h 1297"/>
              <a:gd name="T48" fmla="*/ 965397 w 1291"/>
              <a:gd name="T49" fmla="*/ 1399249 h 1297"/>
              <a:gd name="T50" fmla="*/ 955687 w 1291"/>
              <a:gd name="T51" fmla="*/ 1417277 h 1297"/>
              <a:gd name="T52" fmla="*/ 918237 w 1291"/>
              <a:gd name="T53" fmla="*/ 1479681 h 1297"/>
              <a:gd name="T54" fmla="*/ 887721 w 1291"/>
              <a:gd name="T55" fmla="*/ 1626679 h 1297"/>
              <a:gd name="T56" fmla="*/ 796175 w 1291"/>
              <a:gd name="T57" fmla="*/ 1722366 h 1297"/>
              <a:gd name="T58" fmla="*/ 769821 w 1291"/>
              <a:gd name="T59" fmla="*/ 1682149 h 1297"/>
              <a:gd name="T60" fmla="*/ 740692 w 1291"/>
              <a:gd name="T61" fmla="*/ 1493549 h 1297"/>
              <a:gd name="T62" fmla="*/ 700467 w 1291"/>
              <a:gd name="T63" fmla="*/ 1404796 h 1297"/>
              <a:gd name="T64" fmla="*/ 668565 w 1291"/>
              <a:gd name="T65" fmla="*/ 1288307 h 1297"/>
              <a:gd name="T66" fmla="*/ 651920 w 1291"/>
              <a:gd name="T67" fmla="*/ 1044236 h 1297"/>
              <a:gd name="T68" fmla="*/ 482698 w 1291"/>
              <a:gd name="T69" fmla="*/ 1138536 h 1297"/>
              <a:gd name="T70" fmla="*/ 382830 w 1291"/>
              <a:gd name="T71" fmla="*/ 1198167 h 1297"/>
              <a:gd name="T72" fmla="*/ 255220 w 1291"/>
              <a:gd name="T73" fmla="*/ 1236997 h 1297"/>
              <a:gd name="T74" fmla="*/ 135932 w 1291"/>
              <a:gd name="T75" fmla="*/ 1311882 h 1297"/>
              <a:gd name="T76" fmla="*/ 23580 w 1291"/>
              <a:gd name="T77" fmla="*/ 1350712 h 1297"/>
              <a:gd name="T78" fmla="*/ 153964 w 1291"/>
              <a:gd name="T79" fmla="*/ 1094160 h 1297"/>
              <a:gd name="T80" fmla="*/ 216382 w 1291"/>
              <a:gd name="T81" fmla="*/ 972124 h 1297"/>
              <a:gd name="T82" fmla="*/ 278800 w 1291"/>
              <a:gd name="T83" fmla="*/ 823740 h 1297"/>
              <a:gd name="T84" fmla="*/ 431377 w 1291"/>
              <a:gd name="T85" fmla="*/ 708638 h 1297"/>
              <a:gd name="T86" fmla="*/ 535407 w 1291"/>
              <a:gd name="T87" fmla="*/ 610178 h 1297"/>
              <a:gd name="T88" fmla="*/ 353701 w 1291"/>
              <a:gd name="T89" fmla="*/ 599084 h 1297"/>
              <a:gd name="T90" fmla="*/ 306541 w 1291"/>
              <a:gd name="T91" fmla="*/ 540839 h 1297"/>
              <a:gd name="T92" fmla="*/ 113739 w 1291"/>
              <a:gd name="T93" fmla="*/ 531132 h 1297"/>
              <a:gd name="T94" fmla="*/ 262155 w 1291"/>
              <a:gd name="T95" fmla="*/ 414644 h 1297"/>
              <a:gd name="T96" fmla="*/ 517375 w 1291"/>
              <a:gd name="T97" fmla="*/ 361946 h 1297"/>
              <a:gd name="T98" fmla="*/ 601986 w 1291"/>
              <a:gd name="T99" fmla="*/ 312023 h 1297"/>
              <a:gd name="T100" fmla="*/ 556213 w 1291"/>
              <a:gd name="T101" fmla="*/ 203855 h 1297"/>
              <a:gd name="T102" fmla="*/ 780917 w 1291"/>
              <a:gd name="T103" fmla="*/ 306476 h 1297"/>
              <a:gd name="T104" fmla="*/ 854432 w 1291"/>
              <a:gd name="T105" fmla="*/ 449313 h 12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91" h="1297">
                <a:moveTo>
                  <a:pt x="632" y="334"/>
                </a:moveTo>
                <a:lnTo>
                  <a:pt x="650" y="272"/>
                </a:lnTo>
                <a:lnTo>
                  <a:pt x="665" y="199"/>
                </a:lnTo>
                <a:lnTo>
                  <a:pt x="696" y="135"/>
                </a:lnTo>
                <a:lnTo>
                  <a:pt x="709" y="124"/>
                </a:lnTo>
                <a:lnTo>
                  <a:pt x="703" y="153"/>
                </a:lnTo>
                <a:lnTo>
                  <a:pt x="729" y="108"/>
                </a:lnTo>
                <a:lnTo>
                  <a:pt x="764" y="81"/>
                </a:lnTo>
                <a:lnTo>
                  <a:pt x="754" y="104"/>
                </a:lnTo>
                <a:lnTo>
                  <a:pt x="780" y="76"/>
                </a:lnTo>
                <a:lnTo>
                  <a:pt x="795" y="52"/>
                </a:lnTo>
                <a:lnTo>
                  <a:pt x="787" y="77"/>
                </a:lnTo>
                <a:lnTo>
                  <a:pt x="816" y="39"/>
                </a:lnTo>
                <a:lnTo>
                  <a:pt x="832" y="32"/>
                </a:lnTo>
                <a:lnTo>
                  <a:pt x="851" y="0"/>
                </a:lnTo>
                <a:lnTo>
                  <a:pt x="833" y="61"/>
                </a:lnTo>
                <a:lnTo>
                  <a:pt x="849" y="52"/>
                </a:lnTo>
                <a:lnTo>
                  <a:pt x="836" y="87"/>
                </a:lnTo>
                <a:lnTo>
                  <a:pt x="828" y="141"/>
                </a:lnTo>
                <a:lnTo>
                  <a:pt x="845" y="125"/>
                </a:lnTo>
                <a:lnTo>
                  <a:pt x="813" y="178"/>
                </a:lnTo>
                <a:lnTo>
                  <a:pt x="790" y="237"/>
                </a:lnTo>
                <a:lnTo>
                  <a:pt x="873" y="181"/>
                </a:lnTo>
                <a:lnTo>
                  <a:pt x="940" y="184"/>
                </a:lnTo>
                <a:lnTo>
                  <a:pt x="974" y="168"/>
                </a:lnTo>
                <a:lnTo>
                  <a:pt x="1095" y="166"/>
                </a:lnTo>
                <a:lnTo>
                  <a:pt x="1087" y="185"/>
                </a:lnTo>
                <a:lnTo>
                  <a:pt x="1135" y="153"/>
                </a:lnTo>
                <a:lnTo>
                  <a:pt x="1291" y="138"/>
                </a:lnTo>
                <a:lnTo>
                  <a:pt x="1255" y="162"/>
                </a:lnTo>
                <a:lnTo>
                  <a:pt x="1180" y="190"/>
                </a:lnTo>
                <a:lnTo>
                  <a:pt x="1202" y="196"/>
                </a:lnTo>
                <a:lnTo>
                  <a:pt x="1121" y="223"/>
                </a:lnTo>
                <a:lnTo>
                  <a:pt x="1145" y="231"/>
                </a:lnTo>
                <a:lnTo>
                  <a:pt x="1064" y="273"/>
                </a:lnTo>
                <a:lnTo>
                  <a:pt x="1100" y="279"/>
                </a:lnTo>
                <a:lnTo>
                  <a:pt x="981" y="339"/>
                </a:lnTo>
                <a:lnTo>
                  <a:pt x="1014" y="351"/>
                </a:lnTo>
                <a:lnTo>
                  <a:pt x="956" y="371"/>
                </a:lnTo>
                <a:lnTo>
                  <a:pt x="932" y="360"/>
                </a:lnTo>
                <a:lnTo>
                  <a:pt x="952" y="378"/>
                </a:lnTo>
                <a:lnTo>
                  <a:pt x="871" y="385"/>
                </a:lnTo>
                <a:lnTo>
                  <a:pt x="895" y="400"/>
                </a:lnTo>
                <a:lnTo>
                  <a:pt x="811" y="396"/>
                </a:lnTo>
                <a:lnTo>
                  <a:pt x="927" y="429"/>
                </a:lnTo>
                <a:lnTo>
                  <a:pt x="970" y="480"/>
                </a:lnTo>
                <a:lnTo>
                  <a:pt x="1000" y="494"/>
                </a:lnTo>
                <a:lnTo>
                  <a:pt x="1034" y="568"/>
                </a:lnTo>
                <a:lnTo>
                  <a:pt x="1059" y="586"/>
                </a:lnTo>
                <a:lnTo>
                  <a:pt x="1084" y="640"/>
                </a:lnTo>
                <a:lnTo>
                  <a:pt x="1078" y="669"/>
                </a:lnTo>
                <a:lnTo>
                  <a:pt x="1055" y="659"/>
                </a:lnTo>
                <a:lnTo>
                  <a:pt x="1100" y="692"/>
                </a:lnTo>
                <a:lnTo>
                  <a:pt x="1104" y="728"/>
                </a:lnTo>
                <a:lnTo>
                  <a:pt x="1068" y="728"/>
                </a:lnTo>
                <a:lnTo>
                  <a:pt x="1113" y="744"/>
                </a:lnTo>
                <a:lnTo>
                  <a:pt x="1131" y="781"/>
                </a:lnTo>
                <a:lnTo>
                  <a:pt x="1094" y="769"/>
                </a:lnTo>
                <a:lnTo>
                  <a:pt x="1190" y="850"/>
                </a:lnTo>
                <a:lnTo>
                  <a:pt x="1192" y="944"/>
                </a:lnTo>
                <a:lnTo>
                  <a:pt x="1135" y="908"/>
                </a:lnTo>
                <a:lnTo>
                  <a:pt x="1120" y="884"/>
                </a:lnTo>
                <a:lnTo>
                  <a:pt x="1094" y="891"/>
                </a:lnTo>
                <a:lnTo>
                  <a:pt x="1055" y="842"/>
                </a:lnTo>
                <a:lnTo>
                  <a:pt x="1074" y="872"/>
                </a:lnTo>
                <a:lnTo>
                  <a:pt x="1029" y="856"/>
                </a:lnTo>
                <a:lnTo>
                  <a:pt x="856" y="790"/>
                </a:lnTo>
                <a:lnTo>
                  <a:pt x="801" y="736"/>
                </a:lnTo>
                <a:lnTo>
                  <a:pt x="733" y="668"/>
                </a:lnTo>
                <a:lnTo>
                  <a:pt x="769" y="728"/>
                </a:lnTo>
                <a:lnTo>
                  <a:pt x="749" y="867"/>
                </a:lnTo>
                <a:lnTo>
                  <a:pt x="728" y="926"/>
                </a:lnTo>
                <a:lnTo>
                  <a:pt x="709" y="897"/>
                </a:lnTo>
                <a:lnTo>
                  <a:pt x="725" y="943"/>
                </a:lnTo>
                <a:lnTo>
                  <a:pt x="696" y="1009"/>
                </a:lnTo>
                <a:lnTo>
                  <a:pt x="692" y="970"/>
                </a:lnTo>
                <a:lnTo>
                  <a:pt x="676" y="953"/>
                </a:lnTo>
                <a:lnTo>
                  <a:pt x="689" y="1022"/>
                </a:lnTo>
                <a:lnTo>
                  <a:pt x="685" y="1049"/>
                </a:lnTo>
                <a:lnTo>
                  <a:pt x="671" y="1090"/>
                </a:lnTo>
                <a:lnTo>
                  <a:pt x="662" y="1067"/>
                </a:lnTo>
                <a:lnTo>
                  <a:pt x="646" y="1155"/>
                </a:lnTo>
                <a:lnTo>
                  <a:pt x="632" y="1133"/>
                </a:lnTo>
                <a:lnTo>
                  <a:pt x="640" y="1173"/>
                </a:lnTo>
                <a:lnTo>
                  <a:pt x="604" y="1270"/>
                </a:lnTo>
                <a:lnTo>
                  <a:pt x="581" y="1297"/>
                </a:lnTo>
                <a:lnTo>
                  <a:pt x="574" y="1242"/>
                </a:lnTo>
                <a:lnTo>
                  <a:pt x="555" y="1269"/>
                </a:lnTo>
                <a:lnTo>
                  <a:pt x="569" y="1178"/>
                </a:lnTo>
                <a:lnTo>
                  <a:pt x="555" y="1213"/>
                </a:lnTo>
                <a:lnTo>
                  <a:pt x="551" y="1081"/>
                </a:lnTo>
                <a:lnTo>
                  <a:pt x="542" y="1140"/>
                </a:lnTo>
                <a:lnTo>
                  <a:pt x="534" y="1077"/>
                </a:lnTo>
                <a:lnTo>
                  <a:pt x="537" y="1044"/>
                </a:lnTo>
                <a:lnTo>
                  <a:pt x="521" y="1095"/>
                </a:lnTo>
                <a:lnTo>
                  <a:pt x="505" y="1013"/>
                </a:lnTo>
                <a:lnTo>
                  <a:pt x="506" y="979"/>
                </a:lnTo>
                <a:lnTo>
                  <a:pt x="491" y="1005"/>
                </a:lnTo>
                <a:lnTo>
                  <a:pt x="482" y="929"/>
                </a:lnTo>
                <a:lnTo>
                  <a:pt x="469" y="958"/>
                </a:lnTo>
                <a:lnTo>
                  <a:pt x="445" y="803"/>
                </a:lnTo>
                <a:lnTo>
                  <a:pt x="470" y="753"/>
                </a:lnTo>
                <a:lnTo>
                  <a:pt x="439" y="788"/>
                </a:lnTo>
                <a:lnTo>
                  <a:pt x="443" y="733"/>
                </a:lnTo>
                <a:lnTo>
                  <a:pt x="348" y="821"/>
                </a:lnTo>
                <a:lnTo>
                  <a:pt x="321" y="837"/>
                </a:lnTo>
                <a:lnTo>
                  <a:pt x="331" y="800"/>
                </a:lnTo>
                <a:lnTo>
                  <a:pt x="276" y="864"/>
                </a:lnTo>
                <a:lnTo>
                  <a:pt x="224" y="873"/>
                </a:lnTo>
                <a:lnTo>
                  <a:pt x="238" y="849"/>
                </a:lnTo>
                <a:lnTo>
                  <a:pt x="184" y="892"/>
                </a:lnTo>
                <a:lnTo>
                  <a:pt x="160" y="890"/>
                </a:lnTo>
                <a:lnTo>
                  <a:pt x="162" y="869"/>
                </a:lnTo>
                <a:lnTo>
                  <a:pt x="98" y="946"/>
                </a:lnTo>
                <a:lnTo>
                  <a:pt x="101" y="927"/>
                </a:lnTo>
                <a:lnTo>
                  <a:pt x="41" y="974"/>
                </a:lnTo>
                <a:lnTo>
                  <a:pt x="17" y="974"/>
                </a:lnTo>
                <a:lnTo>
                  <a:pt x="51" y="908"/>
                </a:lnTo>
                <a:lnTo>
                  <a:pt x="96" y="840"/>
                </a:lnTo>
                <a:lnTo>
                  <a:pt x="111" y="789"/>
                </a:lnTo>
                <a:lnTo>
                  <a:pt x="154" y="753"/>
                </a:lnTo>
                <a:lnTo>
                  <a:pt x="113" y="775"/>
                </a:lnTo>
                <a:lnTo>
                  <a:pt x="156" y="701"/>
                </a:lnTo>
                <a:lnTo>
                  <a:pt x="183" y="684"/>
                </a:lnTo>
                <a:lnTo>
                  <a:pt x="149" y="689"/>
                </a:lnTo>
                <a:lnTo>
                  <a:pt x="201" y="594"/>
                </a:lnTo>
                <a:lnTo>
                  <a:pt x="223" y="588"/>
                </a:lnTo>
                <a:lnTo>
                  <a:pt x="261" y="518"/>
                </a:lnTo>
                <a:lnTo>
                  <a:pt x="311" y="511"/>
                </a:lnTo>
                <a:lnTo>
                  <a:pt x="284" y="495"/>
                </a:lnTo>
                <a:lnTo>
                  <a:pt x="358" y="457"/>
                </a:lnTo>
                <a:lnTo>
                  <a:pt x="386" y="440"/>
                </a:lnTo>
                <a:lnTo>
                  <a:pt x="325" y="444"/>
                </a:lnTo>
                <a:lnTo>
                  <a:pt x="289" y="441"/>
                </a:lnTo>
                <a:lnTo>
                  <a:pt x="255" y="432"/>
                </a:lnTo>
                <a:lnTo>
                  <a:pt x="278" y="409"/>
                </a:lnTo>
                <a:lnTo>
                  <a:pt x="196" y="414"/>
                </a:lnTo>
                <a:lnTo>
                  <a:pt x="221" y="390"/>
                </a:lnTo>
                <a:lnTo>
                  <a:pt x="153" y="407"/>
                </a:lnTo>
                <a:lnTo>
                  <a:pt x="171" y="382"/>
                </a:lnTo>
                <a:lnTo>
                  <a:pt x="82" y="383"/>
                </a:lnTo>
                <a:lnTo>
                  <a:pt x="0" y="370"/>
                </a:lnTo>
                <a:lnTo>
                  <a:pt x="121" y="334"/>
                </a:lnTo>
                <a:lnTo>
                  <a:pt x="189" y="299"/>
                </a:lnTo>
                <a:lnTo>
                  <a:pt x="209" y="300"/>
                </a:lnTo>
                <a:lnTo>
                  <a:pt x="318" y="249"/>
                </a:lnTo>
                <a:lnTo>
                  <a:pt x="373" y="261"/>
                </a:lnTo>
                <a:lnTo>
                  <a:pt x="450" y="270"/>
                </a:lnTo>
                <a:lnTo>
                  <a:pt x="412" y="226"/>
                </a:lnTo>
                <a:lnTo>
                  <a:pt x="434" y="225"/>
                </a:lnTo>
                <a:lnTo>
                  <a:pt x="403" y="191"/>
                </a:lnTo>
                <a:lnTo>
                  <a:pt x="430" y="197"/>
                </a:lnTo>
                <a:lnTo>
                  <a:pt x="401" y="147"/>
                </a:lnTo>
                <a:lnTo>
                  <a:pt x="525" y="192"/>
                </a:lnTo>
                <a:lnTo>
                  <a:pt x="532" y="221"/>
                </a:lnTo>
                <a:lnTo>
                  <a:pt x="563" y="221"/>
                </a:lnTo>
                <a:lnTo>
                  <a:pt x="598" y="336"/>
                </a:lnTo>
                <a:lnTo>
                  <a:pt x="583" y="125"/>
                </a:lnTo>
                <a:lnTo>
                  <a:pt x="616" y="324"/>
                </a:lnTo>
                <a:lnTo>
                  <a:pt x="689" y="391"/>
                </a:lnTo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3300"/>
              </a:gs>
            </a:gsLst>
            <a:lin ang="0" scaled="1"/>
          </a:gradFill>
          <a:ln w="9525" cap="flat" cmpd="sng">
            <a:solidFill>
              <a:srgbClr val="007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Freeform 36"/>
          <p:cNvSpPr>
            <a:spLocks/>
          </p:cNvSpPr>
          <p:nvPr userDrawn="1"/>
        </p:nvSpPr>
        <p:spPr bwMode="gray">
          <a:xfrm rot="9900000">
            <a:off x="2133600" y="457201"/>
            <a:ext cx="2398184" cy="1673225"/>
          </a:xfrm>
          <a:custGeom>
            <a:avLst/>
            <a:gdLst>
              <a:gd name="T0" fmla="*/ 631525 w 2381"/>
              <a:gd name="T1" fmla="*/ 973910 h 2218"/>
              <a:gd name="T2" fmla="*/ 562027 w 2381"/>
              <a:gd name="T3" fmla="*/ 963349 h 2218"/>
              <a:gd name="T4" fmla="*/ 482709 w 2381"/>
              <a:gd name="T5" fmla="*/ 941472 h 2218"/>
              <a:gd name="T6" fmla="*/ 435118 w 2381"/>
              <a:gd name="T7" fmla="*/ 923367 h 2218"/>
              <a:gd name="T8" fmla="*/ 319540 w 2381"/>
              <a:gd name="T9" fmla="*/ 905261 h 2218"/>
              <a:gd name="T10" fmla="*/ 416988 w 2381"/>
              <a:gd name="T11" fmla="*/ 869051 h 2218"/>
              <a:gd name="T12" fmla="*/ 522746 w 2381"/>
              <a:gd name="T13" fmla="*/ 836613 h 2218"/>
              <a:gd name="T14" fmla="*/ 453248 w 2381"/>
              <a:gd name="T15" fmla="*/ 706104 h 2218"/>
              <a:gd name="T16" fmla="*/ 366375 w 2381"/>
              <a:gd name="T17" fmla="*/ 557490 h 2218"/>
              <a:gd name="T18" fmla="*/ 243243 w 2381"/>
              <a:gd name="T19" fmla="*/ 402087 h 2218"/>
              <a:gd name="T20" fmla="*/ 384505 w 2381"/>
              <a:gd name="T21" fmla="*/ 500157 h 2218"/>
              <a:gd name="T22" fmla="*/ 453248 w 2381"/>
              <a:gd name="T23" fmla="*/ 488841 h 2218"/>
              <a:gd name="T24" fmla="*/ 631525 w 2381"/>
              <a:gd name="T25" fmla="*/ 579367 h 2218"/>
              <a:gd name="T26" fmla="*/ 696491 w 2381"/>
              <a:gd name="T27" fmla="*/ 655560 h 2218"/>
              <a:gd name="T28" fmla="*/ 707066 w 2381"/>
              <a:gd name="T29" fmla="*/ 572578 h 2218"/>
              <a:gd name="T30" fmla="*/ 783363 w 2381"/>
              <a:gd name="T31" fmla="*/ 383982 h 2218"/>
              <a:gd name="T32" fmla="*/ 859660 w 2381"/>
              <a:gd name="T33" fmla="*/ 279122 h 2218"/>
              <a:gd name="T34" fmla="*/ 903474 w 2381"/>
              <a:gd name="T35" fmla="*/ 217263 h 2218"/>
              <a:gd name="T36" fmla="*/ 939734 w 2381"/>
              <a:gd name="T37" fmla="*/ 159175 h 2218"/>
              <a:gd name="T38" fmla="*/ 1069665 w 2381"/>
              <a:gd name="T39" fmla="*/ 0 h 2218"/>
              <a:gd name="T40" fmla="*/ 1073442 w 2381"/>
              <a:gd name="T41" fmla="*/ 130509 h 2218"/>
              <a:gd name="T42" fmla="*/ 1077219 w 2381"/>
              <a:gd name="T43" fmla="*/ 217263 h 2218"/>
              <a:gd name="T44" fmla="*/ 1062866 w 2381"/>
              <a:gd name="T45" fmla="*/ 626894 h 2218"/>
              <a:gd name="T46" fmla="*/ 1327260 w 2381"/>
              <a:gd name="T47" fmla="*/ 478280 h 2218"/>
              <a:gd name="T48" fmla="*/ 1429241 w 2381"/>
              <a:gd name="T49" fmla="*/ 460175 h 2218"/>
              <a:gd name="T50" fmla="*/ 1447371 w 2381"/>
              <a:gd name="T51" fmla="*/ 460175 h 2218"/>
              <a:gd name="T52" fmla="*/ 1508559 w 2381"/>
              <a:gd name="T53" fmla="*/ 460175 h 2218"/>
              <a:gd name="T54" fmla="*/ 1628670 w 2381"/>
              <a:gd name="T55" fmla="*/ 420192 h 2218"/>
              <a:gd name="T56" fmla="*/ 1737450 w 2381"/>
              <a:gd name="T57" fmla="*/ 445841 h 2218"/>
              <a:gd name="T58" fmla="*/ 1719320 w 2381"/>
              <a:gd name="T59" fmla="*/ 482052 h 2218"/>
              <a:gd name="T60" fmla="*/ 1595432 w 2381"/>
              <a:gd name="T61" fmla="*/ 583139 h 2218"/>
              <a:gd name="T62" fmla="*/ 1548596 w 2381"/>
              <a:gd name="T63" fmla="*/ 651788 h 2218"/>
              <a:gd name="T64" fmla="*/ 1476077 w 2381"/>
              <a:gd name="T65" fmla="*/ 724209 h 2218"/>
              <a:gd name="T66" fmla="*/ 1305353 w 2381"/>
              <a:gd name="T67" fmla="*/ 840384 h 2218"/>
              <a:gd name="T68" fmla="*/ 1447371 w 2381"/>
              <a:gd name="T69" fmla="*/ 923367 h 2218"/>
              <a:gd name="T70" fmla="*/ 1534244 w 2381"/>
              <a:gd name="T71" fmla="*/ 970893 h 2218"/>
              <a:gd name="T72" fmla="*/ 1617339 w 2381"/>
              <a:gd name="T73" fmla="*/ 1046331 h 2218"/>
              <a:gd name="T74" fmla="*/ 1722341 w 2381"/>
              <a:gd name="T75" fmla="*/ 1100647 h 2218"/>
              <a:gd name="T76" fmla="*/ 1798638 w 2381"/>
              <a:gd name="T77" fmla="*/ 1166279 h 2218"/>
              <a:gd name="T78" fmla="*/ 1556150 w 2381"/>
              <a:gd name="T79" fmla="*/ 1180612 h 2218"/>
              <a:gd name="T80" fmla="*/ 1439817 w 2381"/>
              <a:gd name="T81" fmla="*/ 1188156 h 2218"/>
              <a:gd name="T82" fmla="*/ 1305353 w 2381"/>
              <a:gd name="T83" fmla="*/ 1206261 h 2218"/>
              <a:gd name="T84" fmla="*/ 1157292 w 2381"/>
              <a:gd name="T85" fmla="*/ 1144401 h 2218"/>
              <a:gd name="T86" fmla="*/ 1040959 w 2381"/>
              <a:gd name="T87" fmla="*/ 1111963 h 2218"/>
              <a:gd name="T88" fmla="*/ 1109701 w 2381"/>
              <a:gd name="T89" fmla="*/ 1249261 h 2218"/>
              <a:gd name="T90" fmla="*/ 1087795 w 2381"/>
              <a:gd name="T91" fmla="*/ 1307348 h 2218"/>
              <a:gd name="T92" fmla="*/ 1164091 w 2381"/>
              <a:gd name="T93" fmla="*/ 1452190 h 2218"/>
              <a:gd name="T94" fmla="*/ 1015275 w 2381"/>
              <a:gd name="T95" fmla="*/ 1394103 h 2218"/>
              <a:gd name="T96" fmla="*/ 867214 w 2381"/>
              <a:gd name="T97" fmla="*/ 1231156 h 2218"/>
              <a:gd name="T98" fmla="*/ 794694 w 2381"/>
              <a:gd name="T99" fmla="*/ 1191173 h 2218"/>
              <a:gd name="T100" fmla="*/ 736528 w 2381"/>
              <a:gd name="T101" fmla="*/ 1271138 h 2218"/>
              <a:gd name="T102" fmla="*/ 714621 w 2381"/>
              <a:gd name="T103" fmla="*/ 1064437 h 2218"/>
              <a:gd name="T104" fmla="*/ 18130 w 2381"/>
              <a:gd name="T105" fmla="*/ 1673225 h 2218"/>
              <a:gd name="T106" fmla="*/ 605841 w 2381"/>
              <a:gd name="T107" fmla="*/ 1100647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Freeform 37"/>
          <p:cNvSpPr>
            <a:spLocks/>
          </p:cNvSpPr>
          <p:nvPr userDrawn="1"/>
        </p:nvSpPr>
        <p:spPr bwMode="gray">
          <a:xfrm>
            <a:off x="1" y="3176"/>
            <a:ext cx="2097617" cy="2455863"/>
          </a:xfrm>
          <a:custGeom>
            <a:avLst/>
            <a:gdLst>
              <a:gd name="T0" fmla="*/ 703263 w 991"/>
              <a:gd name="T1" fmla="*/ 933450 h 1547"/>
              <a:gd name="T2" fmla="*/ 757238 w 991"/>
              <a:gd name="T3" fmla="*/ 868363 h 1547"/>
              <a:gd name="T4" fmla="*/ 827088 w 991"/>
              <a:gd name="T5" fmla="*/ 801688 h 1547"/>
              <a:gd name="T6" fmla="*/ 873125 w 991"/>
              <a:gd name="T7" fmla="*/ 765175 h 1547"/>
              <a:gd name="T8" fmla="*/ 963613 w 991"/>
              <a:gd name="T9" fmla="*/ 657225 h 1547"/>
              <a:gd name="T10" fmla="*/ 941388 w 991"/>
              <a:gd name="T11" fmla="*/ 777875 h 1547"/>
              <a:gd name="T12" fmla="*/ 909638 w 991"/>
              <a:gd name="T13" fmla="*/ 906463 h 1547"/>
              <a:gd name="T14" fmla="*/ 1084263 w 991"/>
              <a:gd name="T15" fmla="*/ 912813 h 1547"/>
              <a:gd name="T16" fmla="*/ 1290638 w 991"/>
              <a:gd name="T17" fmla="*/ 914400 h 1547"/>
              <a:gd name="T18" fmla="*/ 1522413 w 991"/>
              <a:gd name="T19" fmla="*/ 882650 h 1547"/>
              <a:gd name="T20" fmla="*/ 1336675 w 991"/>
              <a:gd name="T21" fmla="*/ 966788 h 1547"/>
              <a:gd name="T22" fmla="*/ 1308100 w 991"/>
              <a:gd name="T23" fmla="*/ 1044575 h 1547"/>
              <a:gd name="T24" fmla="*/ 1108075 w 991"/>
              <a:gd name="T25" fmla="*/ 1171575 h 1547"/>
              <a:gd name="T26" fmla="*/ 990600 w 991"/>
              <a:gd name="T27" fmla="*/ 1192213 h 1547"/>
              <a:gd name="T28" fmla="*/ 1068388 w 991"/>
              <a:gd name="T29" fmla="*/ 1254125 h 1547"/>
              <a:gd name="T30" fmla="*/ 1216025 w 991"/>
              <a:gd name="T31" fmla="*/ 1443038 h 1547"/>
              <a:gd name="T32" fmla="*/ 1276350 w 991"/>
              <a:gd name="T33" fmla="*/ 1584325 h 1547"/>
              <a:gd name="T34" fmla="*/ 1314450 w 991"/>
              <a:gd name="T35" fmla="*/ 1666875 h 1547"/>
              <a:gd name="T36" fmla="*/ 1350963 w 991"/>
              <a:gd name="T37" fmla="*/ 1739900 h 1547"/>
              <a:gd name="T38" fmla="*/ 1435100 w 991"/>
              <a:gd name="T39" fmla="*/ 1968500 h 1547"/>
              <a:gd name="T40" fmla="*/ 1300163 w 991"/>
              <a:gd name="T41" fmla="*/ 1893888 h 1547"/>
              <a:gd name="T42" fmla="*/ 1209675 w 991"/>
              <a:gd name="T43" fmla="*/ 1844675 h 1547"/>
              <a:gd name="T44" fmla="*/ 800100 w 991"/>
              <a:gd name="T45" fmla="*/ 1582738 h 1547"/>
              <a:gd name="T46" fmla="*/ 792163 w 991"/>
              <a:gd name="T47" fmla="*/ 1941513 h 1547"/>
              <a:gd name="T48" fmla="*/ 749300 w 991"/>
              <a:gd name="T49" fmla="*/ 2057400 h 1547"/>
              <a:gd name="T50" fmla="*/ 738188 w 991"/>
              <a:gd name="T51" fmla="*/ 2076450 h 1547"/>
              <a:gd name="T52" fmla="*/ 700088 w 991"/>
              <a:gd name="T53" fmla="*/ 2138363 h 1547"/>
              <a:gd name="T54" fmla="*/ 669925 w 991"/>
              <a:gd name="T55" fmla="*/ 2284413 h 1547"/>
              <a:gd name="T56" fmla="*/ 577850 w 991"/>
              <a:gd name="T57" fmla="*/ 2379663 h 1547"/>
              <a:gd name="T58" fmla="*/ 552450 w 991"/>
              <a:gd name="T59" fmla="*/ 2339975 h 1547"/>
              <a:gd name="T60" fmla="*/ 522288 w 991"/>
              <a:gd name="T61" fmla="*/ 2152650 h 1547"/>
              <a:gd name="T62" fmla="*/ 481013 w 991"/>
              <a:gd name="T63" fmla="*/ 2062163 h 1547"/>
              <a:gd name="T64" fmla="*/ 450850 w 991"/>
              <a:gd name="T65" fmla="*/ 1944688 h 1547"/>
              <a:gd name="T66" fmla="*/ 434975 w 991"/>
              <a:gd name="T67" fmla="*/ 1701800 h 1547"/>
              <a:gd name="T68" fmla="*/ 265113 w 991"/>
              <a:gd name="T69" fmla="*/ 1797050 h 1547"/>
              <a:gd name="T70" fmla="*/ 163513 w 991"/>
              <a:gd name="T71" fmla="*/ 1857375 h 1547"/>
              <a:gd name="T72" fmla="*/ 36513 w 991"/>
              <a:gd name="T73" fmla="*/ 1895475 h 1547"/>
              <a:gd name="T74" fmla="*/ 61913 w 991"/>
              <a:gd name="T75" fmla="*/ 1481138 h 1547"/>
              <a:gd name="T76" fmla="*/ 214313 w 991"/>
              <a:gd name="T77" fmla="*/ 1366838 h 1547"/>
              <a:gd name="T78" fmla="*/ 315913 w 991"/>
              <a:gd name="T79" fmla="*/ 1268413 h 1547"/>
              <a:gd name="T80" fmla="*/ 134938 w 991"/>
              <a:gd name="T81" fmla="*/ 1255713 h 1547"/>
              <a:gd name="T82" fmla="*/ 88900 w 991"/>
              <a:gd name="T83" fmla="*/ 1198563 h 1547"/>
              <a:gd name="T84" fmla="*/ 44450 w 991"/>
              <a:gd name="T85" fmla="*/ 1073150 h 1547"/>
              <a:gd name="T86" fmla="*/ 300038 w 991"/>
              <a:gd name="T87" fmla="*/ 1019175 h 1547"/>
              <a:gd name="T88" fmla="*/ 384175 w 991"/>
              <a:gd name="T89" fmla="*/ 969963 h 1547"/>
              <a:gd name="T90" fmla="*/ 336550 w 991"/>
              <a:gd name="T91" fmla="*/ 862013 h 1547"/>
              <a:gd name="T92" fmla="*/ 561975 w 991"/>
              <a:gd name="T93" fmla="*/ 963613 h 1547"/>
              <a:gd name="T94" fmla="*/ 387350 w 991"/>
              <a:gd name="T95" fmla="*/ 0 h 1547"/>
              <a:gd name="T96" fmla="*/ 590550 w 991"/>
              <a:gd name="T97" fmla="*/ 831850 h 15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91" h="1547">
                <a:moveTo>
                  <a:pt x="415" y="706"/>
                </a:moveTo>
                <a:lnTo>
                  <a:pt x="430" y="652"/>
                </a:lnTo>
                <a:lnTo>
                  <a:pt x="443" y="588"/>
                </a:lnTo>
                <a:lnTo>
                  <a:pt x="471" y="532"/>
                </a:lnTo>
                <a:lnTo>
                  <a:pt x="482" y="522"/>
                </a:lnTo>
                <a:lnTo>
                  <a:pt x="477" y="547"/>
                </a:lnTo>
                <a:lnTo>
                  <a:pt x="500" y="508"/>
                </a:lnTo>
                <a:lnTo>
                  <a:pt x="530" y="485"/>
                </a:lnTo>
                <a:lnTo>
                  <a:pt x="521" y="505"/>
                </a:lnTo>
                <a:lnTo>
                  <a:pt x="545" y="481"/>
                </a:lnTo>
                <a:lnTo>
                  <a:pt x="557" y="460"/>
                </a:lnTo>
                <a:lnTo>
                  <a:pt x="550" y="482"/>
                </a:lnTo>
                <a:lnTo>
                  <a:pt x="576" y="449"/>
                </a:lnTo>
                <a:lnTo>
                  <a:pt x="590" y="442"/>
                </a:lnTo>
                <a:lnTo>
                  <a:pt x="607" y="414"/>
                </a:lnTo>
                <a:lnTo>
                  <a:pt x="590" y="468"/>
                </a:lnTo>
                <a:lnTo>
                  <a:pt x="604" y="460"/>
                </a:lnTo>
                <a:lnTo>
                  <a:pt x="593" y="490"/>
                </a:lnTo>
                <a:lnTo>
                  <a:pt x="586" y="537"/>
                </a:lnTo>
                <a:lnTo>
                  <a:pt x="601" y="524"/>
                </a:lnTo>
                <a:lnTo>
                  <a:pt x="573" y="571"/>
                </a:lnTo>
                <a:lnTo>
                  <a:pt x="553" y="621"/>
                </a:lnTo>
                <a:lnTo>
                  <a:pt x="626" y="572"/>
                </a:lnTo>
                <a:lnTo>
                  <a:pt x="683" y="575"/>
                </a:lnTo>
                <a:lnTo>
                  <a:pt x="713" y="561"/>
                </a:lnTo>
                <a:lnTo>
                  <a:pt x="819" y="559"/>
                </a:lnTo>
                <a:lnTo>
                  <a:pt x="813" y="576"/>
                </a:lnTo>
                <a:lnTo>
                  <a:pt x="854" y="548"/>
                </a:lnTo>
                <a:lnTo>
                  <a:pt x="991" y="535"/>
                </a:lnTo>
                <a:lnTo>
                  <a:pt x="959" y="556"/>
                </a:lnTo>
                <a:lnTo>
                  <a:pt x="894" y="581"/>
                </a:lnTo>
                <a:lnTo>
                  <a:pt x="913" y="585"/>
                </a:lnTo>
                <a:lnTo>
                  <a:pt x="842" y="609"/>
                </a:lnTo>
                <a:lnTo>
                  <a:pt x="863" y="616"/>
                </a:lnTo>
                <a:lnTo>
                  <a:pt x="792" y="652"/>
                </a:lnTo>
                <a:lnTo>
                  <a:pt x="824" y="658"/>
                </a:lnTo>
                <a:lnTo>
                  <a:pt x="720" y="710"/>
                </a:lnTo>
                <a:lnTo>
                  <a:pt x="748" y="721"/>
                </a:lnTo>
                <a:lnTo>
                  <a:pt x="698" y="738"/>
                </a:lnTo>
                <a:lnTo>
                  <a:pt x="678" y="728"/>
                </a:lnTo>
                <a:lnTo>
                  <a:pt x="693" y="745"/>
                </a:lnTo>
                <a:lnTo>
                  <a:pt x="624" y="751"/>
                </a:lnTo>
                <a:lnTo>
                  <a:pt x="644" y="763"/>
                </a:lnTo>
                <a:lnTo>
                  <a:pt x="571" y="761"/>
                </a:lnTo>
                <a:lnTo>
                  <a:pt x="673" y="790"/>
                </a:lnTo>
                <a:lnTo>
                  <a:pt x="710" y="833"/>
                </a:lnTo>
                <a:lnTo>
                  <a:pt x="737" y="846"/>
                </a:lnTo>
                <a:lnTo>
                  <a:pt x="766" y="909"/>
                </a:lnTo>
                <a:lnTo>
                  <a:pt x="788" y="926"/>
                </a:lnTo>
                <a:lnTo>
                  <a:pt x="810" y="974"/>
                </a:lnTo>
                <a:lnTo>
                  <a:pt x="804" y="998"/>
                </a:lnTo>
                <a:lnTo>
                  <a:pt x="784" y="990"/>
                </a:lnTo>
                <a:lnTo>
                  <a:pt x="824" y="1019"/>
                </a:lnTo>
                <a:lnTo>
                  <a:pt x="828" y="1050"/>
                </a:lnTo>
                <a:lnTo>
                  <a:pt x="796" y="1051"/>
                </a:lnTo>
                <a:lnTo>
                  <a:pt x="835" y="1064"/>
                </a:lnTo>
                <a:lnTo>
                  <a:pt x="851" y="1096"/>
                </a:lnTo>
                <a:lnTo>
                  <a:pt x="818" y="1086"/>
                </a:lnTo>
                <a:lnTo>
                  <a:pt x="903" y="1158"/>
                </a:lnTo>
                <a:lnTo>
                  <a:pt x="904" y="1240"/>
                </a:lnTo>
                <a:lnTo>
                  <a:pt x="853" y="1207"/>
                </a:lnTo>
                <a:lnTo>
                  <a:pt x="841" y="1187"/>
                </a:lnTo>
                <a:lnTo>
                  <a:pt x="819" y="1193"/>
                </a:lnTo>
                <a:lnTo>
                  <a:pt x="784" y="1150"/>
                </a:lnTo>
                <a:lnTo>
                  <a:pt x="800" y="1176"/>
                </a:lnTo>
                <a:lnTo>
                  <a:pt x="762" y="1162"/>
                </a:lnTo>
                <a:lnTo>
                  <a:pt x="610" y="1104"/>
                </a:lnTo>
                <a:lnTo>
                  <a:pt x="563" y="1057"/>
                </a:lnTo>
                <a:lnTo>
                  <a:pt x="504" y="997"/>
                </a:lnTo>
                <a:lnTo>
                  <a:pt x="535" y="1051"/>
                </a:lnTo>
                <a:lnTo>
                  <a:pt x="517" y="1171"/>
                </a:lnTo>
                <a:lnTo>
                  <a:pt x="499" y="1223"/>
                </a:lnTo>
                <a:lnTo>
                  <a:pt x="482" y="1199"/>
                </a:lnTo>
                <a:lnTo>
                  <a:pt x="496" y="1238"/>
                </a:lnTo>
                <a:lnTo>
                  <a:pt x="472" y="1296"/>
                </a:lnTo>
                <a:lnTo>
                  <a:pt x="467" y="1262"/>
                </a:lnTo>
                <a:lnTo>
                  <a:pt x="453" y="1248"/>
                </a:lnTo>
                <a:lnTo>
                  <a:pt x="465" y="1308"/>
                </a:lnTo>
                <a:lnTo>
                  <a:pt x="462" y="1330"/>
                </a:lnTo>
                <a:lnTo>
                  <a:pt x="449" y="1367"/>
                </a:lnTo>
                <a:lnTo>
                  <a:pt x="441" y="1347"/>
                </a:lnTo>
                <a:lnTo>
                  <a:pt x="427" y="1424"/>
                </a:lnTo>
                <a:lnTo>
                  <a:pt x="415" y="1404"/>
                </a:lnTo>
                <a:lnTo>
                  <a:pt x="422" y="1439"/>
                </a:lnTo>
                <a:lnTo>
                  <a:pt x="390" y="1524"/>
                </a:lnTo>
                <a:lnTo>
                  <a:pt x="371" y="1547"/>
                </a:lnTo>
                <a:lnTo>
                  <a:pt x="364" y="1499"/>
                </a:lnTo>
                <a:lnTo>
                  <a:pt x="347" y="1524"/>
                </a:lnTo>
                <a:lnTo>
                  <a:pt x="360" y="1443"/>
                </a:lnTo>
                <a:lnTo>
                  <a:pt x="348" y="1474"/>
                </a:lnTo>
                <a:lnTo>
                  <a:pt x="344" y="1358"/>
                </a:lnTo>
                <a:lnTo>
                  <a:pt x="335" y="1410"/>
                </a:lnTo>
                <a:lnTo>
                  <a:pt x="329" y="1356"/>
                </a:lnTo>
                <a:lnTo>
                  <a:pt x="332" y="1326"/>
                </a:lnTo>
                <a:lnTo>
                  <a:pt x="317" y="1372"/>
                </a:lnTo>
                <a:lnTo>
                  <a:pt x="303" y="1299"/>
                </a:lnTo>
                <a:lnTo>
                  <a:pt x="306" y="1270"/>
                </a:lnTo>
                <a:lnTo>
                  <a:pt x="292" y="1293"/>
                </a:lnTo>
                <a:lnTo>
                  <a:pt x="284" y="1225"/>
                </a:lnTo>
                <a:lnTo>
                  <a:pt x="273" y="1250"/>
                </a:lnTo>
                <a:lnTo>
                  <a:pt x="252" y="1116"/>
                </a:lnTo>
                <a:lnTo>
                  <a:pt x="274" y="1072"/>
                </a:lnTo>
                <a:lnTo>
                  <a:pt x="246" y="1103"/>
                </a:lnTo>
                <a:lnTo>
                  <a:pt x="249" y="1055"/>
                </a:lnTo>
                <a:lnTo>
                  <a:pt x="167" y="1132"/>
                </a:lnTo>
                <a:lnTo>
                  <a:pt x="143" y="1146"/>
                </a:lnTo>
                <a:lnTo>
                  <a:pt x="152" y="1113"/>
                </a:lnTo>
                <a:lnTo>
                  <a:pt x="103" y="1170"/>
                </a:lnTo>
                <a:lnTo>
                  <a:pt x="58" y="1178"/>
                </a:lnTo>
                <a:lnTo>
                  <a:pt x="71" y="1156"/>
                </a:lnTo>
                <a:lnTo>
                  <a:pt x="23" y="1194"/>
                </a:lnTo>
                <a:lnTo>
                  <a:pt x="3" y="1189"/>
                </a:lnTo>
                <a:lnTo>
                  <a:pt x="3" y="1006"/>
                </a:lnTo>
                <a:lnTo>
                  <a:pt x="39" y="933"/>
                </a:lnTo>
                <a:lnTo>
                  <a:pt x="57" y="928"/>
                </a:lnTo>
                <a:lnTo>
                  <a:pt x="90" y="867"/>
                </a:lnTo>
                <a:lnTo>
                  <a:pt x="135" y="861"/>
                </a:lnTo>
                <a:lnTo>
                  <a:pt x="112" y="847"/>
                </a:lnTo>
                <a:lnTo>
                  <a:pt x="176" y="813"/>
                </a:lnTo>
                <a:lnTo>
                  <a:pt x="199" y="799"/>
                </a:lnTo>
                <a:lnTo>
                  <a:pt x="147" y="803"/>
                </a:lnTo>
                <a:lnTo>
                  <a:pt x="115" y="799"/>
                </a:lnTo>
                <a:lnTo>
                  <a:pt x="85" y="791"/>
                </a:lnTo>
                <a:lnTo>
                  <a:pt x="106" y="772"/>
                </a:lnTo>
                <a:lnTo>
                  <a:pt x="34" y="776"/>
                </a:lnTo>
                <a:lnTo>
                  <a:pt x="56" y="755"/>
                </a:lnTo>
                <a:lnTo>
                  <a:pt x="0" y="774"/>
                </a:lnTo>
                <a:lnTo>
                  <a:pt x="1" y="694"/>
                </a:lnTo>
                <a:lnTo>
                  <a:pt x="28" y="676"/>
                </a:lnTo>
                <a:lnTo>
                  <a:pt x="46" y="677"/>
                </a:lnTo>
                <a:lnTo>
                  <a:pt x="141" y="632"/>
                </a:lnTo>
                <a:lnTo>
                  <a:pt x="189" y="642"/>
                </a:lnTo>
                <a:lnTo>
                  <a:pt x="256" y="650"/>
                </a:lnTo>
                <a:lnTo>
                  <a:pt x="223" y="612"/>
                </a:lnTo>
                <a:lnTo>
                  <a:pt x="242" y="611"/>
                </a:lnTo>
                <a:lnTo>
                  <a:pt x="215" y="582"/>
                </a:lnTo>
                <a:lnTo>
                  <a:pt x="238" y="586"/>
                </a:lnTo>
                <a:lnTo>
                  <a:pt x="212" y="543"/>
                </a:lnTo>
                <a:lnTo>
                  <a:pt x="322" y="582"/>
                </a:lnTo>
                <a:lnTo>
                  <a:pt x="328" y="608"/>
                </a:lnTo>
                <a:lnTo>
                  <a:pt x="354" y="607"/>
                </a:lnTo>
                <a:lnTo>
                  <a:pt x="385" y="708"/>
                </a:lnTo>
                <a:lnTo>
                  <a:pt x="309" y="241"/>
                </a:lnTo>
                <a:lnTo>
                  <a:pt x="244" y="0"/>
                </a:lnTo>
                <a:lnTo>
                  <a:pt x="282" y="1"/>
                </a:lnTo>
                <a:lnTo>
                  <a:pt x="324" y="238"/>
                </a:lnTo>
                <a:lnTo>
                  <a:pt x="372" y="524"/>
                </a:lnTo>
                <a:lnTo>
                  <a:pt x="401" y="697"/>
                </a:lnTo>
                <a:lnTo>
                  <a:pt x="415" y="706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Freeform 38"/>
          <p:cNvSpPr>
            <a:spLocks/>
          </p:cNvSpPr>
          <p:nvPr userDrawn="1"/>
        </p:nvSpPr>
        <p:spPr bwMode="gray">
          <a:xfrm>
            <a:off x="4887384" y="22226"/>
            <a:ext cx="2429933" cy="1527175"/>
          </a:xfrm>
          <a:custGeom>
            <a:avLst/>
            <a:gdLst>
              <a:gd name="T0" fmla="*/ 645422 w 1313"/>
              <a:gd name="T1" fmla="*/ 135934 h 1101"/>
              <a:gd name="T2" fmla="*/ 653750 w 1313"/>
              <a:gd name="T3" fmla="*/ 52709 h 1101"/>
              <a:gd name="T4" fmla="*/ 1118732 w 1313"/>
              <a:gd name="T5" fmla="*/ 59644 h 1101"/>
              <a:gd name="T6" fmla="*/ 1078480 w 1313"/>
              <a:gd name="T7" fmla="*/ 120676 h 1101"/>
              <a:gd name="T8" fmla="*/ 1064600 w 1313"/>
              <a:gd name="T9" fmla="*/ 195578 h 1101"/>
              <a:gd name="T10" fmla="*/ 1211728 w 1313"/>
              <a:gd name="T11" fmla="*/ 231642 h 1101"/>
              <a:gd name="T12" fmla="*/ 1396333 w 1313"/>
              <a:gd name="T13" fmla="*/ 287126 h 1101"/>
              <a:gd name="T14" fmla="*/ 1447689 w 1313"/>
              <a:gd name="T15" fmla="*/ 375899 h 1101"/>
              <a:gd name="T16" fmla="*/ 1514313 w 1313"/>
              <a:gd name="T17" fmla="*/ 446640 h 1101"/>
              <a:gd name="T18" fmla="*/ 1575385 w 1313"/>
              <a:gd name="T19" fmla="*/ 474381 h 1101"/>
              <a:gd name="T20" fmla="*/ 1728066 w 1313"/>
              <a:gd name="T21" fmla="*/ 604767 h 1101"/>
              <a:gd name="T22" fmla="*/ 1585101 w 1313"/>
              <a:gd name="T23" fmla="*/ 589509 h 1101"/>
              <a:gd name="T24" fmla="*/ 1314440 w 1313"/>
              <a:gd name="T25" fmla="*/ 678282 h 1101"/>
              <a:gd name="T26" fmla="*/ 1167312 w 1313"/>
              <a:gd name="T27" fmla="*/ 672734 h 1101"/>
              <a:gd name="T28" fmla="*/ 1224220 w 1313"/>
              <a:gd name="T29" fmla="*/ 914086 h 1101"/>
              <a:gd name="T30" fmla="*/ 1258920 w 1313"/>
              <a:gd name="T31" fmla="*/ 1012568 h 1101"/>
              <a:gd name="T32" fmla="*/ 1310276 w 1313"/>
              <a:gd name="T33" fmla="*/ 1109664 h 1101"/>
              <a:gd name="T34" fmla="*/ 1346364 w 1313"/>
              <a:gd name="T35" fmla="*/ 1262243 h 1101"/>
              <a:gd name="T36" fmla="*/ 1383841 w 1313"/>
              <a:gd name="T37" fmla="*/ 1428692 h 1101"/>
              <a:gd name="T38" fmla="*/ 1326932 w 1313"/>
              <a:gd name="T39" fmla="*/ 1463369 h 1101"/>
              <a:gd name="T40" fmla="*/ 1179804 w 1313"/>
              <a:gd name="T41" fmla="*/ 1248372 h 1101"/>
              <a:gd name="T42" fmla="*/ 1135388 w 1313"/>
              <a:gd name="T43" fmla="*/ 1215082 h 1101"/>
              <a:gd name="T44" fmla="*/ 1050719 w 1313"/>
              <a:gd name="T45" fmla="*/ 1163760 h 1101"/>
              <a:gd name="T46" fmla="*/ 991035 w 1313"/>
              <a:gd name="T47" fmla="*/ 1166534 h 1101"/>
              <a:gd name="T48" fmla="*/ 827251 w 1313"/>
              <a:gd name="T49" fmla="*/ 991762 h 1101"/>
              <a:gd name="T50" fmla="*/ 727314 w 1313"/>
              <a:gd name="T51" fmla="*/ 1138793 h 1101"/>
              <a:gd name="T52" fmla="*/ 642646 w 1313"/>
              <a:gd name="T53" fmla="*/ 1253920 h 1101"/>
              <a:gd name="T54" fmla="*/ 580186 w 1313"/>
              <a:gd name="T55" fmla="*/ 1321887 h 1101"/>
              <a:gd name="T56" fmla="*/ 539934 w 1313"/>
              <a:gd name="T57" fmla="*/ 1409273 h 1101"/>
              <a:gd name="T58" fmla="*/ 467758 w 1313"/>
              <a:gd name="T59" fmla="*/ 1424531 h 1101"/>
              <a:gd name="T60" fmla="*/ 470534 w 1313"/>
              <a:gd name="T61" fmla="*/ 1166534 h 1101"/>
              <a:gd name="T62" fmla="*/ 452489 w 1313"/>
              <a:gd name="T63" fmla="*/ 1063890 h 1101"/>
              <a:gd name="T64" fmla="*/ 424729 w 1313"/>
              <a:gd name="T65" fmla="*/ 922408 h 1101"/>
              <a:gd name="T66" fmla="*/ 426117 w 1313"/>
              <a:gd name="T67" fmla="*/ 768442 h 1101"/>
              <a:gd name="T68" fmla="*/ 434445 w 1313"/>
              <a:gd name="T69" fmla="*/ 678282 h 1101"/>
              <a:gd name="T70" fmla="*/ 353941 w 1313"/>
              <a:gd name="T71" fmla="*/ 672734 h 1101"/>
              <a:gd name="T72" fmla="*/ 206813 w 1313"/>
              <a:gd name="T73" fmla="*/ 765668 h 1101"/>
              <a:gd name="T74" fmla="*/ 0 w 1313"/>
              <a:gd name="T75" fmla="*/ 837796 h 1101"/>
              <a:gd name="T76" fmla="*/ 191545 w 1313"/>
              <a:gd name="T77" fmla="*/ 597831 h 1101"/>
              <a:gd name="T78" fmla="*/ 448325 w 1313"/>
              <a:gd name="T79" fmla="*/ 381447 h 1101"/>
              <a:gd name="T80" fmla="*/ 333121 w 1313"/>
              <a:gd name="T81" fmla="*/ 325964 h 1101"/>
              <a:gd name="T82" fmla="*/ 477474 w 1313"/>
              <a:gd name="T83" fmla="*/ 233029 h 1101"/>
              <a:gd name="T84" fmla="*/ 670406 w 1313"/>
              <a:gd name="T85" fmla="*/ 345383 h 1101"/>
              <a:gd name="T86" fmla="*/ 707882 w 1313"/>
              <a:gd name="T87" fmla="*/ 317641 h 11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13" h="1101">
                <a:moveTo>
                  <a:pt x="510" y="229"/>
                </a:moveTo>
                <a:lnTo>
                  <a:pt x="492" y="168"/>
                </a:lnTo>
                <a:lnTo>
                  <a:pt x="465" y="98"/>
                </a:lnTo>
                <a:lnTo>
                  <a:pt x="456" y="27"/>
                </a:lnTo>
                <a:lnTo>
                  <a:pt x="461" y="11"/>
                </a:lnTo>
                <a:lnTo>
                  <a:pt x="471" y="38"/>
                </a:lnTo>
                <a:lnTo>
                  <a:pt x="578" y="0"/>
                </a:lnTo>
                <a:lnTo>
                  <a:pt x="590" y="61"/>
                </a:lnTo>
                <a:lnTo>
                  <a:pt x="806" y="43"/>
                </a:lnTo>
                <a:lnTo>
                  <a:pt x="840" y="35"/>
                </a:lnTo>
                <a:lnTo>
                  <a:pt x="802" y="83"/>
                </a:lnTo>
                <a:lnTo>
                  <a:pt x="777" y="87"/>
                </a:lnTo>
                <a:lnTo>
                  <a:pt x="803" y="92"/>
                </a:lnTo>
                <a:lnTo>
                  <a:pt x="739" y="142"/>
                </a:lnTo>
                <a:lnTo>
                  <a:pt x="767" y="141"/>
                </a:lnTo>
                <a:lnTo>
                  <a:pt x="695" y="184"/>
                </a:lnTo>
                <a:lnTo>
                  <a:pt x="810" y="148"/>
                </a:lnTo>
                <a:lnTo>
                  <a:pt x="873" y="167"/>
                </a:lnTo>
                <a:lnTo>
                  <a:pt x="907" y="163"/>
                </a:lnTo>
                <a:lnTo>
                  <a:pt x="975" y="206"/>
                </a:lnTo>
                <a:lnTo>
                  <a:pt x="1006" y="207"/>
                </a:lnTo>
                <a:lnTo>
                  <a:pt x="1056" y="239"/>
                </a:lnTo>
                <a:lnTo>
                  <a:pt x="1067" y="267"/>
                </a:lnTo>
                <a:lnTo>
                  <a:pt x="1043" y="271"/>
                </a:lnTo>
                <a:lnTo>
                  <a:pt x="1098" y="275"/>
                </a:lnTo>
                <a:lnTo>
                  <a:pt x="1121" y="303"/>
                </a:lnTo>
                <a:lnTo>
                  <a:pt x="1091" y="322"/>
                </a:lnTo>
                <a:lnTo>
                  <a:pt x="1138" y="311"/>
                </a:lnTo>
                <a:lnTo>
                  <a:pt x="1172" y="331"/>
                </a:lnTo>
                <a:lnTo>
                  <a:pt x="1135" y="342"/>
                </a:lnTo>
                <a:lnTo>
                  <a:pt x="1260" y="358"/>
                </a:lnTo>
                <a:lnTo>
                  <a:pt x="1313" y="435"/>
                </a:lnTo>
                <a:lnTo>
                  <a:pt x="1245" y="436"/>
                </a:lnTo>
                <a:lnTo>
                  <a:pt x="1220" y="424"/>
                </a:lnTo>
                <a:lnTo>
                  <a:pt x="1201" y="444"/>
                </a:lnTo>
                <a:lnTo>
                  <a:pt x="1142" y="425"/>
                </a:lnTo>
                <a:lnTo>
                  <a:pt x="1174" y="439"/>
                </a:lnTo>
                <a:lnTo>
                  <a:pt x="1128" y="450"/>
                </a:lnTo>
                <a:lnTo>
                  <a:pt x="947" y="489"/>
                </a:lnTo>
                <a:lnTo>
                  <a:pt x="871" y="474"/>
                </a:lnTo>
                <a:lnTo>
                  <a:pt x="777" y="454"/>
                </a:lnTo>
                <a:lnTo>
                  <a:pt x="841" y="485"/>
                </a:lnTo>
                <a:lnTo>
                  <a:pt x="899" y="612"/>
                </a:lnTo>
                <a:lnTo>
                  <a:pt x="914" y="673"/>
                </a:lnTo>
                <a:lnTo>
                  <a:pt x="882" y="659"/>
                </a:lnTo>
                <a:lnTo>
                  <a:pt x="921" y="689"/>
                </a:lnTo>
                <a:lnTo>
                  <a:pt x="933" y="760"/>
                </a:lnTo>
                <a:lnTo>
                  <a:pt x="907" y="730"/>
                </a:lnTo>
                <a:lnTo>
                  <a:pt x="885" y="724"/>
                </a:lnTo>
                <a:lnTo>
                  <a:pt x="933" y="775"/>
                </a:lnTo>
                <a:lnTo>
                  <a:pt x="944" y="800"/>
                </a:lnTo>
                <a:lnTo>
                  <a:pt x="955" y="842"/>
                </a:lnTo>
                <a:lnTo>
                  <a:pt x="936" y="827"/>
                </a:lnTo>
                <a:lnTo>
                  <a:pt x="970" y="910"/>
                </a:lnTo>
                <a:lnTo>
                  <a:pt x="946" y="899"/>
                </a:lnTo>
                <a:lnTo>
                  <a:pt x="975" y="928"/>
                </a:lnTo>
                <a:lnTo>
                  <a:pt x="997" y="1030"/>
                </a:lnTo>
                <a:lnTo>
                  <a:pt x="993" y="1064"/>
                </a:lnTo>
                <a:lnTo>
                  <a:pt x="957" y="1022"/>
                </a:lnTo>
                <a:lnTo>
                  <a:pt x="956" y="1055"/>
                </a:lnTo>
                <a:lnTo>
                  <a:pt x="918" y="971"/>
                </a:lnTo>
                <a:lnTo>
                  <a:pt x="925" y="1008"/>
                </a:lnTo>
                <a:lnTo>
                  <a:pt x="850" y="900"/>
                </a:lnTo>
                <a:lnTo>
                  <a:pt x="874" y="954"/>
                </a:lnTo>
                <a:lnTo>
                  <a:pt x="834" y="906"/>
                </a:lnTo>
                <a:lnTo>
                  <a:pt x="818" y="876"/>
                </a:lnTo>
                <a:lnTo>
                  <a:pt x="832" y="928"/>
                </a:lnTo>
                <a:lnTo>
                  <a:pt x="774" y="868"/>
                </a:lnTo>
                <a:lnTo>
                  <a:pt x="757" y="839"/>
                </a:lnTo>
                <a:lnTo>
                  <a:pt x="758" y="869"/>
                </a:lnTo>
                <a:lnTo>
                  <a:pt x="710" y="810"/>
                </a:lnTo>
                <a:lnTo>
                  <a:pt x="714" y="841"/>
                </a:lnTo>
                <a:lnTo>
                  <a:pt x="609" y="724"/>
                </a:lnTo>
                <a:lnTo>
                  <a:pt x="603" y="668"/>
                </a:lnTo>
                <a:lnTo>
                  <a:pt x="596" y="715"/>
                </a:lnTo>
                <a:lnTo>
                  <a:pt x="569" y="667"/>
                </a:lnTo>
                <a:lnTo>
                  <a:pt x="538" y="792"/>
                </a:lnTo>
                <a:lnTo>
                  <a:pt x="524" y="821"/>
                </a:lnTo>
                <a:lnTo>
                  <a:pt x="512" y="783"/>
                </a:lnTo>
                <a:lnTo>
                  <a:pt x="501" y="868"/>
                </a:lnTo>
                <a:lnTo>
                  <a:pt x="463" y="904"/>
                </a:lnTo>
                <a:lnTo>
                  <a:pt x="461" y="876"/>
                </a:lnTo>
                <a:lnTo>
                  <a:pt x="439" y="942"/>
                </a:lnTo>
                <a:lnTo>
                  <a:pt x="418" y="953"/>
                </a:lnTo>
                <a:lnTo>
                  <a:pt x="408" y="934"/>
                </a:lnTo>
                <a:lnTo>
                  <a:pt x="397" y="1034"/>
                </a:lnTo>
                <a:lnTo>
                  <a:pt x="389" y="1016"/>
                </a:lnTo>
                <a:lnTo>
                  <a:pt x="364" y="1088"/>
                </a:lnTo>
                <a:lnTo>
                  <a:pt x="344" y="1101"/>
                </a:lnTo>
                <a:lnTo>
                  <a:pt x="337" y="1027"/>
                </a:lnTo>
                <a:lnTo>
                  <a:pt x="337" y="946"/>
                </a:lnTo>
                <a:lnTo>
                  <a:pt x="322" y="895"/>
                </a:lnTo>
                <a:lnTo>
                  <a:pt x="339" y="841"/>
                </a:lnTo>
                <a:lnTo>
                  <a:pt x="315" y="882"/>
                </a:lnTo>
                <a:lnTo>
                  <a:pt x="312" y="796"/>
                </a:lnTo>
                <a:lnTo>
                  <a:pt x="326" y="767"/>
                </a:lnTo>
                <a:lnTo>
                  <a:pt x="299" y="790"/>
                </a:lnTo>
                <a:lnTo>
                  <a:pt x="291" y="682"/>
                </a:lnTo>
                <a:lnTo>
                  <a:pt x="306" y="665"/>
                </a:lnTo>
                <a:lnTo>
                  <a:pt x="300" y="585"/>
                </a:lnTo>
                <a:lnTo>
                  <a:pt x="338" y="553"/>
                </a:lnTo>
                <a:lnTo>
                  <a:pt x="307" y="554"/>
                </a:lnTo>
                <a:lnTo>
                  <a:pt x="348" y="481"/>
                </a:lnTo>
                <a:lnTo>
                  <a:pt x="362" y="453"/>
                </a:lnTo>
                <a:lnTo>
                  <a:pt x="313" y="489"/>
                </a:lnTo>
                <a:lnTo>
                  <a:pt x="281" y="506"/>
                </a:lnTo>
                <a:lnTo>
                  <a:pt x="248" y="517"/>
                </a:lnTo>
                <a:lnTo>
                  <a:pt x="255" y="485"/>
                </a:lnTo>
                <a:lnTo>
                  <a:pt x="189" y="534"/>
                </a:lnTo>
                <a:lnTo>
                  <a:pt x="197" y="500"/>
                </a:lnTo>
                <a:lnTo>
                  <a:pt x="149" y="552"/>
                </a:lnTo>
                <a:lnTo>
                  <a:pt x="151" y="521"/>
                </a:lnTo>
                <a:lnTo>
                  <a:pt x="76" y="570"/>
                </a:lnTo>
                <a:lnTo>
                  <a:pt x="0" y="604"/>
                </a:lnTo>
                <a:lnTo>
                  <a:pt x="82" y="508"/>
                </a:lnTo>
                <a:lnTo>
                  <a:pt x="120" y="441"/>
                </a:lnTo>
                <a:lnTo>
                  <a:pt x="138" y="431"/>
                </a:lnTo>
                <a:lnTo>
                  <a:pt x="201" y="329"/>
                </a:lnTo>
                <a:lnTo>
                  <a:pt x="254" y="309"/>
                </a:lnTo>
                <a:lnTo>
                  <a:pt x="323" y="275"/>
                </a:lnTo>
                <a:lnTo>
                  <a:pt x="267" y="258"/>
                </a:lnTo>
                <a:lnTo>
                  <a:pt x="285" y="246"/>
                </a:lnTo>
                <a:lnTo>
                  <a:pt x="240" y="235"/>
                </a:lnTo>
                <a:lnTo>
                  <a:pt x="266" y="224"/>
                </a:lnTo>
                <a:lnTo>
                  <a:pt x="215" y="199"/>
                </a:lnTo>
                <a:lnTo>
                  <a:pt x="344" y="168"/>
                </a:lnTo>
                <a:lnTo>
                  <a:pt x="366" y="189"/>
                </a:lnTo>
                <a:lnTo>
                  <a:pt x="391" y="172"/>
                </a:lnTo>
                <a:lnTo>
                  <a:pt x="483" y="249"/>
                </a:lnTo>
                <a:lnTo>
                  <a:pt x="356" y="80"/>
                </a:lnTo>
                <a:lnTo>
                  <a:pt x="491" y="230"/>
                </a:lnTo>
                <a:lnTo>
                  <a:pt x="510" y="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Freeform 39"/>
          <p:cNvSpPr>
            <a:spLocks/>
          </p:cNvSpPr>
          <p:nvPr userDrawn="1"/>
        </p:nvSpPr>
        <p:spPr bwMode="gray">
          <a:xfrm rot="2474299">
            <a:off x="4368801" y="0"/>
            <a:ext cx="1530351" cy="1828800"/>
          </a:xfrm>
          <a:custGeom>
            <a:avLst/>
            <a:gdLst>
              <a:gd name="T0" fmla="*/ 591034 w 1171"/>
              <a:gd name="T1" fmla="*/ 488847 h 1358"/>
              <a:gd name="T2" fmla="*/ 625340 w 1171"/>
              <a:gd name="T3" fmla="*/ 432286 h 1358"/>
              <a:gd name="T4" fmla="*/ 669447 w 1171"/>
              <a:gd name="T5" fmla="*/ 373032 h 1358"/>
              <a:gd name="T6" fmla="*/ 699832 w 1171"/>
              <a:gd name="T7" fmla="*/ 339365 h 1358"/>
              <a:gd name="T8" fmla="*/ 756681 w 1171"/>
              <a:gd name="T9" fmla="*/ 245097 h 1358"/>
              <a:gd name="T10" fmla="*/ 742958 w 1171"/>
              <a:gd name="T11" fmla="*/ 352832 h 1358"/>
              <a:gd name="T12" fmla="*/ 722375 w 1171"/>
              <a:gd name="T13" fmla="*/ 464607 h 1358"/>
              <a:gd name="T14" fmla="*/ 836073 w 1171"/>
              <a:gd name="T15" fmla="*/ 471340 h 1358"/>
              <a:gd name="T16" fmla="*/ 966434 w 1171"/>
              <a:gd name="T17" fmla="*/ 472687 h 1358"/>
              <a:gd name="T18" fmla="*/ 1115418 w 1171"/>
              <a:gd name="T19" fmla="*/ 443060 h 1358"/>
              <a:gd name="T20" fmla="*/ 996819 w 1171"/>
              <a:gd name="T21" fmla="*/ 518474 h 1358"/>
              <a:gd name="T22" fmla="*/ 977216 w 1171"/>
              <a:gd name="T23" fmla="*/ 587155 h 1358"/>
              <a:gd name="T24" fmla="*/ 849795 w 1171"/>
              <a:gd name="T25" fmla="*/ 698930 h 1358"/>
              <a:gd name="T26" fmla="*/ 775304 w 1171"/>
              <a:gd name="T27" fmla="*/ 716437 h 1358"/>
              <a:gd name="T28" fmla="*/ 825292 w 1171"/>
              <a:gd name="T29" fmla="*/ 768958 h 1358"/>
              <a:gd name="T30" fmla="*/ 919387 w 1171"/>
              <a:gd name="T31" fmla="*/ 937294 h 1358"/>
              <a:gd name="T32" fmla="*/ 958593 w 1171"/>
              <a:gd name="T33" fmla="*/ 1062535 h 1358"/>
              <a:gd name="T34" fmla="*/ 982117 w 1171"/>
              <a:gd name="T35" fmla="*/ 1135257 h 1358"/>
              <a:gd name="T36" fmla="*/ 1006620 w 1171"/>
              <a:gd name="T37" fmla="*/ 1198551 h 1358"/>
              <a:gd name="T38" fmla="*/ 1059549 w 1171"/>
              <a:gd name="T39" fmla="*/ 1399207 h 1358"/>
              <a:gd name="T40" fmla="*/ 973295 w 1171"/>
              <a:gd name="T41" fmla="*/ 1333219 h 1358"/>
              <a:gd name="T42" fmla="*/ 915466 w 1171"/>
              <a:gd name="T43" fmla="*/ 1291472 h 1358"/>
              <a:gd name="T44" fmla="*/ 651804 w 1171"/>
              <a:gd name="T45" fmla="*/ 1061189 h 1358"/>
              <a:gd name="T46" fmla="*/ 647883 w 1171"/>
              <a:gd name="T47" fmla="*/ 1376313 h 1358"/>
              <a:gd name="T48" fmla="*/ 619459 w 1171"/>
              <a:gd name="T49" fmla="*/ 1477315 h 1358"/>
              <a:gd name="T50" fmla="*/ 612598 w 1171"/>
              <a:gd name="T51" fmla="*/ 1493475 h 1358"/>
              <a:gd name="T52" fmla="*/ 589074 w 1171"/>
              <a:gd name="T53" fmla="*/ 1548689 h 1358"/>
              <a:gd name="T54" fmla="*/ 569471 w 1171"/>
              <a:gd name="T55" fmla="*/ 1676624 h 1358"/>
              <a:gd name="T56" fmla="*/ 509681 w 1171"/>
              <a:gd name="T57" fmla="*/ 1761466 h 1358"/>
              <a:gd name="T58" fmla="*/ 493019 w 1171"/>
              <a:gd name="T59" fmla="*/ 1726452 h 1358"/>
              <a:gd name="T60" fmla="*/ 475376 w 1171"/>
              <a:gd name="T61" fmla="*/ 1562156 h 1358"/>
              <a:gd name="T62" fmla="*/ 448912 w 1171"/>
              <a:gd name="T63" fmla="*/ 1482702 h 1358"/>
              <a:gd name="T64" fmla="*/ 430289 w 1171"/>
              <a:gd name="T65" fmla="*/ 1379007 h 1358"/>
              <a:gd name="T66" fmla="*/ 419507 w 1171"/>
              <a:gd name="T67" fmla="*/ 1164884 h 1358"/>
              <a:gd name="T68" fmla="*/ 309729 w 1171"/>
              <a:gd name="T69" fmla="*/ 1248378 h 1358"/>
              <a:gd name="T70" fmla="*/ 245039 w 1171"/>
              <a:gd name="T71" fmla="*/ 1299552 h 1358"/>
              <a:gd name="T72" fmla="*/ 163686 w 1171"/>
              <a:gd name="T73" fmla="*/ 1335913 h 1358"/>
              <a:gd name="T74" fmla="*/ 88214 w 1171"/>
              <a:gd name="T75" fmla="*/ 1400554 h 1358"/>
              <a:gd name="T76" fmla="*/ 15683 w 1171"/>
              <a:gd name="T77" fmla="*/ 1434221 h 1358"/>
              <a:gd name="T78" fmla="*/ 99976 w 1171"/>
              <a:gd name="T79" fmla="*/ 1209324 h 1358"/>
              <a:gd name="T80" fmla="*/ 140162 w 1171"/>
              <a:gd name="T81" fmla="*/ 1100243 h 1358"/>
              <a:gd name="T82" fmla="*/ 180349 w 1171"/>
              <a:gd name="T83" fmla="*/ 969614 h 1358"/>
              <a:gd name="T84" fmla="*/ 277384 w 1171"/>
              <a:gd name="T85" fmla="*/ 871306 h 1358"/>
              <a:gd name="T86" fmla="*/ 343055 w 1171"/>
              <a:gd name="T87" fmla="*/ 783771 h 1358"/>
              <a:gd name="T88" fmla="*/ 227396 w 1171"/>
              <a:gd name="T89" fmla="*/ 772998 h 1358"/>
              <a:gd name="T90" fmla="*/ 197992 w 1171"/>
              <a:gd name="T91" fmla="*/ 721824 h 1358"/>
              <a:gd name="T92" fmla="*/ 73512 w 1171"/>
              <a:gd name="T93" fmla="*/ 712397 h 1358"/>
              <a:gd name="T94" fmla="*/ 168587 w 1171"/>
              <a:gd name="T95" fmla="*/ 610049 h 1358"/>
              <a:gd name="T96" fmla="*/ 333253 w 1171"/>
              <a:gd name="T97" fmla="*/ 564262 h 1358"/>
              <a:gd name="T98" fmla="*/ 387162 w 1171"/>
              <a:gd name="T99" fmla="*/ 519821 h 1358"/>
              <a:gd name="T100" fmla="*/ 356777 w 1171"/>
              <a:gd name="T101" fmla="*/ 425553 h 1358"/>
              <a:gd name="T102" fmla="*/ 500860 w 1171"/>
              <a:gd name="T103" fmla="*/ 515781 h 1358"/>
              <a:gd name="T104" fmla="*/ 469495 w 1171"/>
              <a:gd name="T105" fmla="*/ 0 h 1358"/>
              <a:gd name="T106" fmla="*/ 561630 w 1171"/>
              <a:gd name="T107" fmla="*/ 653143 h 1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71" h="1358">
                <a:moveTo>
                  <a:pt x="573" y="485"/>
                </a:moveTo>
                <a:lnTo>
                  <a:pt x="590" y="430"/>
                </a:lnTo>
                <a:lnTo>
                  <a:pt x="603" y="363"/>
                </a:lnTo>
                <a:lnTo>
                  <a:pt x="631" y="304"/>
                </a:lnTo>
                <a:lnTo>
                  <a:pt x="644" y="295"/>
                </a:lnTo>
                <a:lnTo>
                  <a:pt x="638" y="321"/>
                </a:lnTo>
                <a:lnTo>
                  <a:pt x="662" y="280"/>
                </a:lnTo>
                <a:lnTo>
                  <a:pt x="693" y="256"/>
                </a:lnTo>
                <a:lnTo>
                  <a:pt x="683" y="277"/>
                </a:lnTo>
                <a:lnTo>
                  <a:pt x="708" y="252"/>
                </a:lnTo>
                <a:lnTo>
                  <a:pt x="720" y="230"/>
                </a:lnTo>
                <a:lnTo>
                  <a:pt x="714" y="252"/>
                </a:lnTo>
                <a:lnTo>
                  <a:pt x="741" y="219"/>
                </a:lnTo>
                <a:lnTo>
                  <a:pt x="755" y="211"/>
                </a:lnTo>
                <a:lnTo>
                  <a:pt x="772" y="182"/>
                </a:lnTo>
                <a:lnTo>
                  <a:pt x="756" y="237"/>
                </a:lnTo>
                <a:lnTo>
                  <a:pt x="771" y="230"/>
                </a:lnTo>
                <a:lnTo>
                  <a:pt x="758" y="262"/>
                </a:lnTo>
                <a:lnTo>
                  <a:pt x="752" y="311"/>
                </a:lnTo>
                <a:lnTo>
                  <a:pt x="766" y="296"/>
                </a:lnTo>
                <a:lnTo>
                  <a:pt x="737" y="345"/>
                </a:lnTo>
                <a:lnTo>
                  <a:pt x="717" y="398"/>
                </a:lnTo>
                <a:lnTo>
                  <a:pt x="792" y="347"/>
                </a:lnTo>
                <a:lnTo>
                  <a:pt x="853" y="350"/>
                </a:lnTo>
                <a:lnTo>
                  <a:pt x="883" y="336"/>
                </a:lnTo>
                <a:lnTo>
                  <a:pt x="993" y="332"/>
                </a:lnTo>
                <a:lnTo>
                  <a:pt x="986" y="351"/>
                </a:lnTo>
                <a:lnTo>
                  <a:pt x="1029" y="321"/>
                </a:lnTo>
                <a:lnTo>
                  <a:pt x="1171" y="307"/>
                </a:lnTo>
                <a:lnTo>
                  <a:pt x="1138" y="329"/>
                </a:lnTo>
                <a:lnTo>
                  <a:pt x="1071" y="355"/>
                </a:lnTo>
                <a:lnTo>
                  <a:pt x="1091" y="361"/>
                </a:lnTo>
                <a:lnTo>
                  <a:pt x="1017" y="385"/>
                </a:lnTo>
                <a:lnTo>
                  <a:pt x="1039" y="392"/>
                </a:lnTo>
                <a:lnTo>
                  <a:pt x="965" y="429"/>
                </a:lnTo>
                <a:lnTo>
                  <a:pt x="997" y="436"/>
                </a:lnTo>
                <a:lnTo>
                  <a:pt x="890" y="490"/>
                </a:lnTo>
                <a:lnTo>
                  <a:pt x="919" y="501"/>
                </a:lnTo>
                <a:lnTo>
                  <a:pt x="867" y="519"/>
                </a:lnTo>
                <a:lnTo>
                  <a:pt x="846" y="509"/>
                </a:lnTo>
                <a:lnTo>
                  <a:pt x="863" y="526"/>
                </a:lnTo>
                <a:lnTo>
                  <a:pt x="791" y="532"/>
                </a:lnTo>
                <a:lnTo>
                  <a:pt x="812" y="545"/>
                </a:lnTo>
                <a:lnTo>
                  <a:pt x="736" y="542"/>
                </a:lnTo>
                <a:lnTo>
                  <a:pt x="842" y="571"/>
                </a:lnTo>
                <a:lnTo>
                  <a:pt x="880" y="617"/>
                </a:lnTo>
                <a:lnTo>
                  <a:pt x="908" y="630"/>
                </a:lnTo>
                <a:lnTo>
                  <a:pt x="938" y="696"/>
                </a:lnTo>
                <a:lnTo>
                  <a:pt x="960" y="713"/>
                </a:lnTo>
                <a:lnTo>
                  <a:pt x="983" y="763"/>
                </a:lnTo>
                <a:lnTo>
                  <a:pt x="978" y="789"/>
                </a:lnTo>
                <a:lnTo>
                  <a:pt x="957" y="780"/>
                </a:lnTo>
                <a:lnTo>
                  <a:pt x="998" y="810"/>
                </a:lnTo>
                <a:lnTo>
                  <a:pt x="1002" y="843"/>
                </a:lnTo>
                <a:lnTo>
                  <a:pt x="969" y="843"/>
                </a:lnTo>
                <a:lnTo>
                  <a:pt x="1010" y="857"/>
                </a:lnTo>
                <a:lnTo>
                  <a:pt x="1027" y="890"/>
                </a:lnTo>
                <a:lnTo>
                  <a:pt x="993" y="879"/>
                </a:lnTo>
                <a:lnTo>
                  <a:pt x="1080" y="953"/>
                </a:lnTo>
                <a:lnTo>
                  <a:pt x="1081" y="1039"/>
                </a:lnTo>
                <a:lnTo>
                  <a:pt x="1029" y="1005"/>
                </a:lnTo>
                <a:lnTo>
                  <a:pt x="1016" y="984"/>
                </a:lnTo>
                <a:lnTo>
                  <a:pt x="993" y="990"/>
                </a:lnTo>
                <a:lnTo>
                  <a:pt x="957" y="946"/>
                </a:lnTo>
                <a:lnTo>
                  <a:pt x="974" y="973"/>
                </a:lnTo>
                <a:lnTo>
                  <a:pt x="934" y="959"/>
                </a:lnTo>
                <a:lnTo>
                  <a:pt x="776" y="899"/>
                </a:lnTo>
                <a:lnTo>
                  <a:pt x="726" y="849"/>
                </a:lnTo>
                <a:lnTo>
                  <a:pt x="665" y="788"/>
                </a:lnTo>
                <a:lnTo>
                  <a:pt x="698" y="843"/>
                </a:lnTo>
                <a:lnTo>
                  <a:pt x="680" y="968"/>
                </a:lnTo>
                <a:lnTo>
                  <a:pt x="661" y="1022"/>
                </a:lnTo>
                <a:lnTo>
                  <a:pt x="644" y="996"/>
                </a:lnTo>
                <a:lnTo>
                  <a:pt x="659" y="1037"/>
                </a:lnTo>
                <a:lnTo>
                  <a:pt x="632" y="1097"/>
                </a:lnTo>
                <a:lnTo>
                  <a:pt x="628" y="1062"/>
                </a:lnTo>
                <a:lnTo>
                  <a:pt x="614" y="1046"/>
                </a:lnTo>
                <a:lnTo>
                  <a:pt x="625" y="1109"/>
                </a:lnTo>
                <a:lnTo>
                  <a:pt x="622" y="1133"/>
                </a:lnTo>
                <a:lnTo>
                  <a:pt x="608" y="1171"/>
                </a:lnTo>
                <a:lnTo>
                  <a:pt x="601" y="1150"/>
                </a:lnTo>
                <a:lnTo>
                  <a:pt x="586" y="1230"/>
                </a:lnTo>
                <a:lnTo>
                  <a:pt x="574" y="1209"/>
                </a:lnTo>
                <a:lnTo>
                  <a:pt x="581" y="1245"/>
                </a:lnTo>
                <a:lnTo>
                  <a:pt x="548" y="1334"/>
                </a:lnTo>
                <a:lnTo>
                  <a:pt x="527" y="1358"/>
                </a:lnTo>
                <a:lnTo>
                  <a:pt x="520" y="1308"/>
                </a:lnTo>
                <a:lnTo>
                  <a:pt x="503" y="1333"/>
                </a:lnTo>
                <a:lnTo>
                  <a:pt x="516" y="1250"/>
                </a:lnTo>
                <a:lnTo>
                  <a:pt x="503" y="1282"/>
                </a:lnTo>
                <a:lnTo>
                  <a:pt x="500" y="1162"/>
                </a:lnTo>
                <a:lnTo>
                  <a:pt x="491" y="1216"/>
                </a:lnTo>
                <a:lnTo>
                  <a:pt x="485" y="1160"/>
                </a:lnTo>
                <a:lnTo>
                  <a:pt x="487" y="1129"/>
                </a:lnTo>
                <a:lnTo>
                  <a:pt x="472" y="1175"/>
                </a:lnTo>
                <a:lnTo>
                  <a:pt x="458" y="1101"/>
                </a:lnTo>
                <a:lnTo>
                  <a:pt x="460" y="1070"/>
                </a:lnTo>
                <a:lnTo>
                  <a:pt x="446" y="1094"/>
                </a:lnTo>
                <a:lnTo>
                  <a:pt x="439" y="1024"/>
                </a:lnTo>
                <a:lnTo>
                  <a:pt x="427" y="1050"/>
                </a:lnTo>
                <a:lnTo>
                  <a:pt x="404" y="910"/>
                </a:lnTo>
                <a:lnTo>
                  <a:pt x="428" y="865"/>
                </a:lnTo>
                <a:lnTo>
                  <a:pt x="399" y="896"/>
                </a:lnTo>
                <a:lnTo>
                  <a:pt x="402" y="847"/>
                </a:lnTo>
                <a:lnTo>
                  <a:pt x="316" y="927"/>
                </a:lnTo>
                <a:lnTo>
                  <a:pt x="291" y="941"/>
                </a:lnTo>
                <a:lnTo>
                  <a:pt x="301" y="907"/>
                </a:lnTo>
                <a:lnTo>
                  <a:pt x="250" y="965"/>
                </a:lnTo>
                <a:lnTo>
                  <a:pt x="204" y="974"/>
                </a:lnTo>
                <a:lnTo>
                  <a:pt x="216" y="952"/>
                </a:lnTo>
                <a:lnTo>
                  <a:pt x="167" y="992"/>
                </a:lnTo>
                <a:lnTo>
                  <a:pt x="146" y="989"/>
                </a:lnTo>
                <a:lnTo>
                  <a:pt x="147" y="971"/>
                </a:lnTo>
                <a:lnTo>
                  <a:pt x="90" y="1040"/>
                </a:lnTo>
                <a:lnTo>
                  <a:pt x="93" y="1023"/>
                </a:lnTo>
                <a:lnTo>
                  <a:pt x="39" y="1066"/>
                </a:lnTo>
                <a:lnTo>
                  <a:pt x="16" y="1065"/>
                </a:lnTo>
                <a:lnTo>
                  <a:pt x="48" y="1006"/>
                </a:lnTo>
                <a:lnTo>
                  <a:pt x="87" y="945"/>
                </a:lnTo>
                <a:lnTo>
                  <a:pt x="102" y="898"/>
                </a:lnTo>
                <a:lnTo>
                  <a:pt x="141" y="865"/>
                </a:lnTo>
                <a:lnTo>
                  <a:pt x="103" y="885"/>
                </a:lnTo>
                <a:lnTo>
                  <a:pt x="143" y="817"/>
                </a:lnTo>
                <a:lnTo>
                  <a:pt x="168" y="803"/>
                </a:lnTo>
                <a:lnTo>
                  <a:pt x="136" y="806"/>
                </a:lnTo>
                <a:lnTo>
                  <a:pt x="184" y="720"/>
                </a:lnTo>
                <a:lnTo>
                  <a:pt x="203" y="716"/>
                </a:lnTo>
                <a:lnTo>
                  <a:pt x="238" y="653"/>
                </a:lnTo>
                <a:lnTo>
                  <a:pt x="283" y="647"/>
                </a:lnTo>
                <a:lnTo>
                  <a:pt x="259" y="632"/>
                </a:lnTo>
                <a:lnTo>
                  <a:pt x="325" y="596"/>
                </a:lnTo>
                <a:lnTo>
                  <a:pt x="350" y="582"/>
                </a:lnTo>
                <a:lnTo>
                  <a:pt x="296" y="586"/>
                </a:lnTo>
                <a:lnTo>
                  <a:pt x="263" y="583"/>
                </a:lnTo>
                <a:lnTo>
                  <a:pt x="232" y="574"/>
                </a:lnTo>
                <a:lnTo>
                  <a:pt x="253" y="554"/>
                </a:lnTo>
                <a:lnTo>
                  <a:pt x="178" y="558"/>
                </a:lnTo>
                <a:lnTo>
                  <a:pt x="202" y="536"/>
                </a:lnTo>
                <a:lnTo>
                  <a:pt x="140" y="552"/>
                </a:lnTo>
                <a:lnTo>
                  <a:pt x="157" y="529"/>
                </a:lnTo>
                <a:lnTo>
                  <a:pt x="75" y="529"/>
                </a:lnTo>
                <a:lnTo>
                  <a:pt x="0" y="518"/>
                </a:lnTo>
                <a:lnTo>
                  <a:pt x="111" y="486"/>
                </a:lnTo>
                <a:lnTo>
                  <a:pt x="172" y="453"/>
                </a:lnTo>
                <a:lnTo>
                  <a:pt x="190" y="455"/>
                </a:lnTo>
                <a:lnTo>
                  <a:pt x="290" y="409"/>
                </a:lnTo>
                <a:lnTo>
                  <a:pt x="340" y="419"/>
                </a:lnTo>
                <a:lnTo>
                  <a:pt x="409" y="427"/>
                </a:lnTo>
                <a:lnTo>
                  <a:pt x="375" y="387"/>
                </a:lnTo>
                <a:lnTo>
                  <a:pt x="395" y="386"/>
                </a:lnTo>
                <a:lnTo>
                  <a:pt x="366" y="356"/>
                </a:lnTo>
                <a:lnTo>
                  <a:pt x="390" y="361"/>
                </a:lnTo>
                <a:lnTo>
                  <a:pt x="364" y="316"/>
                </a:lnTo>
                <a:lnTo>
                  <a:pt x="478" y="356"/>
                </a:lnTo>
                <a:lnTo>
                  <a:pt x="484" y="383"/>
                </a:lnTo>
                <a:lnTo>
                  <a:pt x="511" y="383"/>
                </a:lnTo>
                <a:lnTo>
                  <a:pt x="543" y="487"/>
                </a:lnTo>
                <a:lnTo>
                  <a:pt x="464" y="3"/>
                </a:lnTo>
                <a:lnTo>
                  <a:pt x="479" y="0"/>
                </a:lnTo>
                <a:lnTo>
                  <a:pt x="529" y="296"/>
                </a:lnTo>
                <a:lnTo>
                  <a:pt x="559" y="476"/>
                </a:lnTo>
                <a:lnTo>
                  <a:pt x="573" y="485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Freeform 40"/>
          <p:cNvSpPr>
            <a:spLocks/>
          </p:cNvSpPr>
          <p:nvPr userDrawn="1"/>
        </p:nvSpPr>
        <p:spPr bwMode="gray">
          <a:xfrm>
            <a:off x="10727268" y="184150"/>
            <a:ext cx="1437217" cy="1765300"/>
          </a:xfrm>
          <a:custGeom>
            <a:avLst/>
            <a:gdLst>
              <a:gd name="T0" fmla="*/ 682625 w 679"/>
              <a:gd name="T1" fmla="*/ 469900 h 1112"/>
              <a:gd name="T2" fmla="*/ 633413 w 679"/>
              <a:gd name="T3" fmla="*/ 274638 h 1112"/>
              <a:gd name="T4" fmla="*/ 654050 w 679"/>
              <a:gd name="T5" fmla="*/ 290513 h 1112"/>
              <a:gd name="T6" fmla="*/ 669925 w 679"/>
              <a:gd name="T7" fmla="*/ 160338 h 1112"/>
              <a:gd name="T8" fmla="*/ 687388 w 679"/>
              <a:gd name="T9" fmla="*/ 142875 h 1112"/>
              <a:gd name="T10" fmla="*/ 693738 w 679"/>
              <a:gd name="T11" fmla="*/ 138113 h 1112"/>
              <a:gd name="T12" fmla="*/ 712788 w 679"/>
              <a:gd name="T13" fmla="*/ 50800 h 1112"/>
              <a:gd name="T14" fmla="*/ 735013 w 679"/>
              <a:gd name="T15" fmla="*/ 85725 h 1112"/>
              <a:gd name="T16" fmla="*/ 758825 w 679"/>
              <a:gd name="T17" fmla="*/ 114300 h 1112"/>
              <a:gd name="T18" fmla="*/ 798513 w 679"/>
              <a:gd name="T19" fmla="*/ 150813 h 1112"/>
              <a:gd name="T20" fmla="*/ 819150 w 679"/>
              <a:gd name="T21" fmla="*/ 322263 h 1112"/>
              <a:gd name="T22" fmla="*/ 954088 w 679"/>
              <a:gd name="T23" fmla="*/ 149225 h 1112"/>
              <a:gd name="T24" fmla="*/ 965200 w 679"/>
              <a:gd name="T25" fmla="*/ 492125 h 1112"/>
              <a:gd name="T26" fmla="*/ 1074738 w 679"/>
              <a:gd name="T27" fmla="*/ 1441450 h 1112"/>
              <a:gd name="T28" fmla="*/ 1052513 w 679"/>
              <a:gd name="T29" fmla="*/ 1443038 h 1112"/>
              <a:gd name="T30" fmla="*/ 990600 w 679"/>
              <a:gd name="T31" fmla="*/ 1404938 h 1112"/>
              <a:gd name="T32" fmla="*/ 836613 w 679"/>
              <a:gd name="T33" fmla="*/ 1163638 h 1112"/>
              <a:gd name="T34" fmla="*/ 788988 w 679"/>
              <a:gd name="T35" fmla="*/ 1163638 h 1112"/>
              <a:gd name="T36" fmla="*/ 727075 w 679"/>
              <a:gd name="T37" fmla="*/ 1376363 h 1112"/>
              <a:gd name="T38" fmla="*/ 695325 w 679"/>
              <a:gd name="T39" fmla="*/ 1441450 h 1112"/>
              <a:gd name="T40" fmla="*/ 639763 w 679"/>
              <a:gd name="T41" fmla="*/ 1452563 h 1112"/>
              <a:gd name="T42" fmla="*/ 579438 w 679"/>
              <a:gd name="T43" fmla="*/ 1560513 h 1112"/>
              <a:gd name="T44" fmla="*/ 550863 w 679"/>
              <a:gd name="T45" fmla="*/ 1671638 h 1112"/>
              <a:gd name="T46" fmla="*/ 504825 w 679"/>
              <a:gd name="T47" fmla="*/ 1747838 h 1112"/>
              <a:gd name="T48" fmla="*/ 468313 w 679"/>
              <a:gd name="T49" fmla="*/ 1662113 h 1112"/>
              <a:gd name="T50" fmla="*/ 446088 w 679"/>
              <a:gd name="T51" fmla="*/ 1479550 h 1112"/>
              <a:gd name="T52" fmla="*/ 436563 w 679"/>
              <a:gd name="T53" fmla="*/ 1462088 h 1112"/>
              <a:gd name="T54" fmla="*/ 452438 w 679"/>
              <a:gd name="T55" fmla="*/ 1301750 h 1112"/>
              <a:gd name="T56" fmla="*/ 403225 w 679"/>
              <a:gd name="T57" fmla="*/ 1184275 h 1112"/>
              <a:gd name="T58" fmla="*/ 415925 w 679"/>
              <a:gd name="T59" fmla="*/ 1049338 h 1112"/>
              <a:gd name="T60" fmla="*/ 425450 w 679"/>
              <a:gd name="T61" fmla="*/ 1006475 h 1112"/>
              <a:gd name="T62" fmla="*/ 501650 w 679"/>
              <a:gd name="T63" fmla="*/ 866775 h 1112"/>
              <a:gd name="T64" fmla="*/ 390525 w 679"/>
              <a:gd name="T65" fmla="*/ 939800 h 1112"/>
              <a:gd name="T66" fmla="*/ 354013 w 679"/>
              <a:gd name="T67" fmla="*/ 909638 h 1112"/>
              <a:gd name="T68" fmla="*/ 273050 w 679"/>
              <a:gd name="T69" fmla="*/ 931863 h 1112"/>
              <a:gd name="T70" fmla="*/ 209550 w 679"/>
              <a:gd name="T71" fmla="*/ 960438 h 1112"/>
              <a:gd name="T72" fmla="*/ 0 w 679"/>
              <a:gd name="T73" fmla="*/ 1076325 h 1112"/>
              <a:gd name="T74" fmla="*/ 166688 w 679"/>
              <a:gd name="T75" fmla="*/ 849313 h 1112"/>
              <a:gd name="T76" fmla="*/ 279400 w 679"/>
              <a:gd name="T77" fmla="*/ 693738 h 1112"/>
              <a:gd name="T78" fmla="*/ 447675 w 679"/>
              <a:gd name="T79" fmla="*/ 619125 h 1112"/>
              <a:gd name="T80" fmla="*/ 395288 w 679"/>
              <a:gd name="T81" fmla="*/ 579438 h 1112"/>
              <a:gd name="T82" fmla="*/ 369888 w 679"/>
              <a:gd name="T83" fmla="*/ 547688 h 1112"/>
              <a:gd name="T84" fmla="*/ 477838 w 679"/>
              <a:gd name="T85" fmla="*/ 469900 h 1112"/>
              <a:gd name="T86" fmla="*/ 542925 w 679"/>
              <a:gd name="T87" fmla="*/ 476250 h 1112"/>
              <a:gd name="T88" fmla="*/ 165100 w 679"/>
              <a:gd name="T89" fmla="*/ 26988 h 1112"/>
              <a:gd name="T90" fmla="*/ 493713 w 679"/>
              <a:gd name="T91" fmla="*/ 347663 h 1112"/>
              <a:gd name="T92" fmla="*/ 798513 w 679"/>
              <a:gd name="T93" fmla="*/ 646113 h 11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79" h="1112">
                <a:moveTo>
                  <a:pt x="446" y="350"/>
                </a:moveTo>
                <a:lnTo>
                  <a:pt x="430" y="296"/>
                </a:lnTo>
                <a:lnTo>
                  <a:pt x="406" y="235"/>
                </a:lnTo>
                <a:lnTo>
                  <a:pt x="399" y="173"/>
                </a:lnTo>
                <a:lnTo>
                  <a:pt x="403" y="159"/>
                </a:lnTo>
                <a:lnTo>
                  <a:pt x="412" y="183"/>
                </a:lnTo>
                <a:lnTo>
                  <a:pt x="410" y="137"/>
                </a:lnTo>
                <a:lnTo>
                  <a:pt x="422" y="101"/>
                </a:lnTo>
                <a:lnTo>
                  <a:pt x="426" y="123"/>
                </a:lnTo>
                <a:lnTo>
                  <a:pt x="433" y="90"/>
                </a:lnTo>
                <a:lnTo>
                  <a:pt x="431" y="66"/>
                </a:lnTo>
                <a:lnTo>
                  <a:pt x="437" y="87"/>
                </a:lnTo>
                <a:lnTo>
                  <a:pt x="441" y="46"/>
                </a:lnTo>
                <a:lnTo>
                  <a:pt x="449" y="32"/>
                </a:lnTo>
                <a:lnTo>
                  <a:pt x="448" y="0"/>
                </a:lnTo>
                <a:lnTo>
                  <a:pt x="463" y="54"/>
                </a:lnTo>
                <a:lnTo>
                  <a:pt x="470" y="39"/>
                </a:lnTo>
                <a:lnTo>
                  <a:pt x="478" y="72"/>
                </a:lnTo>
                <a:lnTo>
                  <a:pt x="498" y="115"/>
                </a:lnTo>
                <a:lnTo>
                  <a:pt x="503" y="95"/>
                </a:lnTo>
                <a:lnTo>
                  <a:pt x="505" y="149"/>
                </a:lnTo>
                <a:lnTo>
                  <a:pt x="516" y="203"/>
                </a:lnTo>
                <a:lnTo>
                  <a:pt x="550" y="123"/>
                </a:lnTo>
                <a:lnTo>
                  <a:pt x="601" y="94"/>
                </a:lnTo>
                <a:lnTo>
                  <a:pt x="679" y="226"/>
                </a:lnTo>
                <a:lnTo>
                  <a:pt x="608" y="310"/>
                </a:lnTo>
                <a:lnTo>
                  <a:pt x="679" y="546"/>
                </a:lnTo>
                <a:lnTo>
                  <a:pt x="677" y="908"/>
                </a:lnTo>
                <a:lnTo>
                  <a:pt x="662" y="883"/>
                </a:lnTo>
                <a:lnTo>
                  <a:pt x="663" y="909"/>
                </a:lnTo>
                <a:lnTo>
                  <a:pt x="621" y="858"/>
                </a:lnTo>
                <a:lnTo>
                  <a:pt x="624" y="885"/>
                </a:lnTo>
                <a:lnTo>
                  <a:pt x="532" y="782"/>
                </a:lnTo>
                <a:lnTo>
                  <a:pt x="527" y="733"/>
                </a:lnTo>
                <a:lnTo>
                  <a:pt x="521" y="775"/>
                </a:lnTo>
                <a:lnTo>
                  <a:pt x="497" y="733"/>
                </a:lnTo>
                <a:lnTo>
                  <a:pt x="470" y="842"/>
                </a:lnTo>
                <a:lnTo>
                  <a:pt x="458" y="867"/>
                </a:lnTo>
                <a:lnTo>
                  <a:pt x="448" y="834"/>
                </a:lnTo>
                <a:lnTo>
                  <a:pt x="438" y="908"/>
                </a:lnTo>
                <a:lnTo>
                  <a:pt x="405" y="940"/>
                </a:lnTo>
                <a:lnTo>
                  <a:pt x="403" y="915"/>
                </a:lnTo>
                <a:lnTo>
                  <a:pt x="384" y="973"/>
                </a:lnTo>
                <a:lnTo>
                  <a:pt x="365" y="983"/>
                </a:lnTo>
                <a:lnTo>
                  <a:pt x="357" y="966"/>
                </a:lnTo>
                <a:lnTo>
                  <a:pt x="347" y="1053"/>
                </a:lnTo>
                <a:lnTo>
                  <a:pt x="340" y="1038"/>
                </a:lnTo>
                <a:lnTo>
                  <a:pt x="318" y="1101"/>
                </a:lnTo>
                <a:lnTo>
                  <a:pt x="301" y="1112"/>
                </a:lnTo>
                <a:lnTo>
                  <a:pt x="295" y="1047"/>
                </a:lnTo>
                <a:lnTo>
                  <a:pt x="295" y="976"/>
                </a:lnTo>
                <a:lnTo>
                  <a:pt x="281" y="932"/>
                </a:lnTo>
                <a:lnTo>
                  <a:pt x="296" y="885"/>
                </a:lnTo>
                <a:lnTo>
                  <a:pt x="275" y="921"/>
                </a:lnTo>
                <a:lnTo>
                  <a:pt x="273" y="845"/>
                </a:lnTo>
                <a:lnTo>
                  <a:pt x="285" y="820"/>
                </a:lnTo>
                <a:lnTo>
                  <a:pt x="261" y="840"/>
                </a:lnTo>
                <a:lnTo>
                  <a:pt x="254" y="746"/>
                </a:lnTo>
                <a:lnTo>
                  <a:pt x="267" y="731"/>
                </a:lnTo>
                <a:lnTo>
                  <a:pt x="262" y="661"/>
                </a:lnTo>
                <a:lnTo>
                  <a:pt x="295" y="633"/>
                </a:lnTo>
                <a:lnTo>
                  <a:pt x="268" y="634"/>
                </a:lnTo>
                <a:lnTo>
                  <a:pt x="304" y="570"/>
                </a:lnTo>
                <a:lnTo>
                  <a:pt x="316" y="546"/>
                </a:lnTo>
                <a:lnTo>
                  <a:pt x="274" y="577"/>
                </a:lnTo>
                <a:lnTo>
                  <a:pt x="246" y="592"/>
                </a:lnTo>
                <a:lnTo>
                  <a:pt x="217" y="601"/>
                </a:lnTo>
                <a:lnTo>
                  <a:pt x="223" y="573"/>
                </a:lnTo>
                <a:lnTo>
                  <a:pt x="165" y="616"/>
                </a:lnTo>
                <a:lnTo>
                  <a:pt x="172" y="587"/>
                </a:lnTo>
                <a:lnTo>
                  <a:pt x="130" y="632"/>
                </a:lnTo>
                <a:lnTo>
                  <a:pt x="132" y="605"/>
                </a:lnTo>
                <a:lnTo>
                  <a:pt x="66" y="648"/>
                </a:lnTo>
                <a:lnTo>
                  <a:pt x="0" y="678"/>
                </a:lnTo>
                <a:lnTo>
                  <a:pt x="72" y="594"/>
                </a:lnTo>
                <a:lnTo>
                  <a:pt x="105" y="535"/>
                </a:lnTo>
                <a:lnTo>
                  <a:pt x="121" y="526"/>
                </a:lnTo>
                <a:lnTo>
                  <a:pt x="176" y="437"/>
                </a:lnTo>
                <a:lnTo>
                  <a:pt x="222" y="420"/>
                </a:lnTo>
                <a:lnTo>
                  <a:pt x="282" y="390"/>
                </a:lnTo>
                <a:lnTo>
                  <a:pt x="233" y="375"/>
                </a:lnTo>
                <a:lnTo>
                  <a:pt x="249" y="365"/>
                </a:lnTo>
                <a:lnTo>
                  <a:pt x="210" y="355"/>
                </a:lnTo>
                <a:lnTo>
                  <a:pt x="233" y="345"/>
                </a:lnTo>
                <a:lnTo>
                  <a:pt x="188" y="323"/>
                </a:lnTo>
                <a:lnTo>
                  <a:pt x="301" y="296"/>
                </a:lnTo>
                <a:lnTo>
                  <a:pt x="320" y="315"/>
                </a:lnTo>
                <a:lnTo>
                  <a:pt x="342" y="300"/>
                </a:lnTo>
                <a:lnTo>
                  <a:pt x="422" y="367"/>
                </a:lnTo>
                <a:lnTo>
                  <a:pt x="104" y="17"/>
                </a:lnTo>
                <a:lnTo>
                  <a:pt x="114" y="6"/>
                </a:lnTo>
                <a:lnTo>
                  <a:pt x="311" y="219"/>
                </a:lnTo>
                <a:lnTo>
                  <a:pt x="429" y="351"/>
                </a:lnTo>
                <a:lnTo>
                  <a:pt x="503" y="407"/>
                </a:lnTo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" name="Freeform 41"/>
          <p:cNvSpPr>
            <a:spLocks/>
          </p:cNvSpPr>
          <p:nvPr userDrawn="1"/>
        </p:nvSpPr>
        <p:spPr bwMode="gray">
          <a:xfrm>
            <a:off x="9662584" y="153988"/>
            <a:ext cx="2387600" cy="2081212"/>
          </a:xfrm>
          <a:custGeom>
            <a:avLst/>
            <a:gdLst>
              <a:gd name="T0" fmla="*/ 922398 w 1291"/>
              <a:gd name="T1" fmla="*/ 557765 h 1500"/>
              <a:gd name="T2" fmla="*/ 975106 w 1291"/>
              <a:gd name="T3" fmla="*/ 493941 h 1500"/>
              <a:gd name="T4" fmla="*/ 1045846 w 1291"/>
              <a:gd name="T5" fmla="*/ 425955 h 1500"/>
              <a:gd name="T6" fmla="*/ 1091620 w 1291"/>
              <a:gd name="T7" fmla="*/ 388493 h 1500"/>
              <a:gd name="T8" fmla="*/ 1180392 w 1291"/>
              <a:gd name="T9" fmla="*/ 281657 h 1500"/>
              <a:gd name="T10" fmla="*/ 1159586 w 1291"/>
              <a:gd name="T11" fmla="*/ 402368 h 1500"/>
              <a:gd name="T12" fmla="*/ 1127683 w 1291"/>
              <a:gd name="T13" fmla="*/ 528628 h 1500"/>
              <a:gd name="T14" fmla="*/ 1303840 w 1291"/>
              <a:gd name="T15" fmla="*/ 536953 h 1500"/>
              <a:gd name="T16" fmla="*/ 1507739 w 1291"/>
              <a:gd name="T17" fmla="*/ 538340 h 1500"/>
              <a:gd name="T18" fmla="*/ 1740766 w 1291"/>
              <a:gd name="T19" fmla="*/ 506428 h 1500"/>
              <a:gd name="T20" fmla="*/ 1554899 w 1291"/>
              <a:gd name="T21" fmla="*/ 591064 h 1500"/>
              <a:gd name="T22" fmla="*/ 1525771 w 1291"/>
              <a:gd name="T23" fmla="*/ 668763 h 1500"/>
              <a:gd name="T24" fmla="*/ 1326033 w 1291"/>
              <a:gd name="T25" fmla="*/ 796410 h 1500"/>
              <a:gd name="T26" fmla="*/ 1208133 w 1291"/>
              <a:gd name="T27" fmla="*/ 815835 h 1500"/>
              <a:gd name="T28" fmla="*/ 1285809 w 1291"/>
              <a:gd name="T29" fmla="*/ 876884 h 1500"/>
              <a:gd name="T30" fmla="*/ 1434224 w 1291"/>
              <a:gd name="T31" fmla="*/ 1069743 h 1500"/>
              <a:gd name="T32" fmla="*/ 1495255 w 1291"/>
              <a:gd name="T33" fmla="*/ 1209878 h 1500"/>
              <a:gd name="T34" fmla="*/ 1531319 w 1291"/>
              <a:gd name="T35" fmla="*/ 1291739 h 1500"/>
              <a:gd name="T36" fmla="*/ 1568770 w 1291"/>
              <a:gd name="T37" fmla="*/ 1365275 h 1500"/>
              <a:gd name="T38" fmla="*/ 1653381 w 1291"/>
              <a:gd name="T39" fmla="*/ 1591433 h 1500"/>
              <a:gd name="T40" fmla="*/ 1517448 w 1291"/>
              <a:gd name="T41" fmla="*/ 1517897 h 1500"/>
              <a:gd name="T42" fmla="*/ 1427289 w 1291"/>
              <a:gd name="T43" fmla="*/ 1469336 h 1500"/>
              <a:gd name="T44" fmla="*/ 1016718 w 1291"/>
              <a:gd name="T45" fmla="*/ 1208490 h 1500"/>
              <a:gd name="T46" fmla="*/ 1009783 w 1291"/>
              <a:gd name="T47" fmla="*/ 1566459 h 1500"/>
              <a:gd name="T48" fmla="*/ 965397 w 1291"/>
              <a:gd name="T49" fmla="*/ 1681619 h 1500"/>
              <a:gd name="T50" fmla="*/ 955687 w 1291"/>
              <a:gd name="T51" fmla="*/ 1699656 h 1500"/>
              <a:gd name="T52" fmla="*/ 918237 w 1291"/>
              <a:gd name="T53" fmla="*/ 1762093 h 1500"/>
              <a:gd name="T54" fmla="*/ 887721 w 1291"/>
              <a:gd name="T55" fmla="*/ 1909165 h 1500"/>
              <a:gd name="T56" fmla="*/ 796175 w 1291"/>
              <a:gd name="T57" fmla="*/ 2004901 h 1500"/>
              <a:gd name="T58" fmla="*/ 769821 w 1291"/>
              <a:gd name="T59" fmla="*/ 1964664 h 1500"/>
              <a:gd name="T60" fmla="*/ 740692 w 1291"/>
              <a:gd name="T61" fmla="*/ 1775968 h 1500"/>
              <a:gd name="T62" fmla="*/ 700467 w 1291"/>
              <a:gd name="T63" fmla="*/ 1687169 h 1500"/>
              <a:gd name="T64" fmla="*/ 668565 w 1291"/>
              <a:gd name="T65" fmla="*/ 1570621 h 1500"/>
              <a:gd name="T66" fmla="*/ 651920 w 1291"/>
              <a:gd name="T67" fmla="*/ 1326426 h 1500"/>
              <a:gd name="T68" fmla="*/ 482698 w 1291"/>
              <a:gd name="T69" fmla="*/ 1420774 h 1500"/>
              <a:gd name="T70" fmla="*/ 382830 w 1291"/>
              <a:gd name="T71" fmla="*/ 1480435 h 1500"/>
              <a:gd name="T72" fmla="*/ 255220 w 1291"/>
              <a:gd name="T73" fmla="*/ 1519285 h 1500"/>
              <a:gd name="T74" fmla="*/ 135932 w 1291"/>
              <a:gd name="T75" fmla="*/ 1594208 h 1500"/>
              <a:gd name="T76" fmla="*/ 23580 w 1291"/>
              <a:gd name="T77" fmla="*/ 1633058 h 1500"/>
              <a:gd name="T78" fmla="*/ 153964 w 1291"/>
              <a:gd name="T79" fmla="*/ 1376375 h 1500"/>
              <a:gd name="T80" fmla="*/ 216382 w 1291"/>
              <a:gd name="T81" fmla="*/ 1254277 h 1500"/>
              <a:gd name="T82" fmla="*/ 278800 w 1291"/>
              <a:gd name="T83" fmla="*/ 1105817 h 1500"/>
              <a:gd name="T84" fmla="*/ 431377 w 1291"/>
              <a:gd name="T85" fmla="*/ 990657 h 1500"/>
              <a:gd name="T86" fmla="*/ 535407 w 1291"/>
              <a:gd name="T87" fmla="*/ 892146 h 1500"/>
              <a:gd name="T88" fmla="*/ 353701 w 1291"/>
              <a:gd name="T89" fmla="*/ 881046 h 1500"/>
              <a:gd name="T90" fmla="*/ 306541 w 1291"/>
              <a:gd name="T91" fmla="*/ 822772 h 1500"/>
              <a:gd name="T92" fmla="*/ 113739 w 1291"/>
              <a:gd name="T93" fmla="*/ 813060 h 1500"/>
              <a:gd name="T94" fmla="*/ 262155 w 1291"/>
              <a:gd name="T95" fmla="*/ 696512 h 1500"/>
              <a:gd name="T96" fmla="*/ 517375 w 1291"/>
              <a:gd name="T97" fmla="*/ 643788 h 1500"/>
              <a:gd name="T98" fmla="*/ 601986 w 1291"/>
              <a:gd name="T99" fmla="*/ 593839 h 1500"/>
              <a:gd name="T100" fmla="*/ 556213 w 1291"/>
              <a:gd name="T101" fmla="*/ 485616 h 1500"/>
              <a:gd name="T102" fmla="*/ 780917 w 1291"/>
              <a:gd name="T103" fmla="*/ 588289 h 1500"/>
              <a:gd name="T104" fmla="*/ 730983 w 1291"/>
              <a:gd name="T105" fmla="*/ 0 h 1500"/>
              <a:gd name="T106" fmla="*/ 876625 w 1291"/>
              <a:gd name="T107" fmla="*/ 745074 h 15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91" h="1500">
                <a:moveTo>
                  <a:pt x="632" y="537"/>
                </a:moveTo>
                <a:lnTo>
                  <a:pt x="650" y="475"/>
                </a:lnTo>
                <a:lnTo>
                  <a:pt x="665" y="402"/>
                </a:lnTo>
                <a:lnTo>
                  <a:pt x="696" y="338"/>
                </a:lnTo>
                <a:lnTo>
                  <a:pt x="709" y="327"/>
                </a:lnTo>
                <a:lnTo>
                  <a:pt x="703" y="356"/>
                </a:lnTo>
                <a:lnTo>
                  <a:pt x="729" y="311"/>
                </a:lnTo>
                <a:lnTo>
                  <a:pt x="764" y="284"/>
                </a:lnTo>
                <a:lnTo>
                  <a:pt x="754" y="307"/>
                </a:lnTo>
                <a:lnTo>
                  <a:pt x="780" y="279"/>
                </a:lnTo>
                <a:lnTo>
                  <a:pt x="795" y="255"/>
                </a:lnTo>
                <a:lnTo>
                  <a:pt x="787" y="280"/>
                </a:lnTo>
                <a:lnTo>
                  <a:pt x="816" y="242"/>
                </a:lnTo>
                <a:lnTo>
                  <a:pt x="832" y="235"/>
                </a:lnTo>
                <a:lnTo>
                  <a:pt x="851" y="203"/>
                </a:lnTo>
                <a:lnTo>
                  <a:pt x="833" y="264"/>
                </a:lnTo>
                <a:lnTo>
                  <a:pt x="849" y="255"/>
                </a:lnTo>
                <a:lnTo>
                  <a:pt x="836" y="290"/>
                </a:lnTo>
                <a:lnTo>
                  <a:pt x="828" y="344"/>
                </a:lnTo>
                <a:lnTo>
                  <a:pt x="845" y="328"/>
                </a:lnTo>
                <a:lnTo>
                  <a:pt x="813" y="381"/>
                </a:lnTo>
                <a:lnTo>
                  <a:pt x="790" y="440"/>
                </a:lnTo>
                <a:lnTo>
                  <a:pt x="873" y="384"/>
                </a:lnTo>
                <a:lnTo>
                  <a:pt x="940" y="387"/>
                </a:lnTo>
                <a:lnTo>
                  <a:pt x="974" y="371"/>
                </a:lnTo>
                <a:lnTo>
                  <a:pt x="1095" y="369"/>
                </a:lnTo>
                <a:lnTo>
                  <a:pt x="1087" y="388"/>
                </a:lnTo>
                <a:lnTo>
                  <a:pt x="1135" y="356"/>
                </a:lnTo>
                <a:lnTo>
                  <a:pt x="1291" y="341"/>
                </a:lnTo>
                <a:lnTo>
                  <a:pt x="1255" y="365"/>
                </a:lnTo>
                <a:lnTo>
                  <a:pt x="1180" y="393"/>
                </a:lnTo>
                <a:lnTo>
                  <a:pt x="1202" y="399"/>
                </a:lnTo>
                <a:lnTo>
                  <a:pt x="1121" y="426"/>
                </a:lnTo>
                <a:lnTo>
                  <a:pt x="1145" y="434"/>
                </a:lnTo>
                <a:lnTo>
                  <a:pt x="1064" y="476"/>
                </a:lnTo>
                <a:lnTo>
                  <a:pt x="1100" y="482"/>
                </a:lnTo>
                <a:lnTo>
                  <a:pt x="981" y="542"/>
                </a:lnTo>
                <a:lnTo>
                  <a:pt x="1014" y="554"/>
                </a:lnTo>
                <a:lnTo>
                  <a:pt x="956" y="574"/>
                </a:lnTo>
                <a:lnTo>
                  <a:pt x="932" y="563"/>
                </a:lnTo>
                <a:lnTo>
                  <a:pt x="952" y="581"/>
                </a:lnTo>
                <a:lnTo>
                  <a:pt x="871" y="588"/>
                </a:lnTo>
                <a:lnTo>
                  <a:pt x="895" y="603"/>
                </a:lnTo>
                <a:lnTo>
                  <a:pt x="811" y="599"/>
                </a:lnTo>
                <a:lnTo>
                  <a:pt x="927" y="632"/>
                </a:lnTo>
                <a:lnTo>
                  <a:pt x="970" y="683"/>
                </a:lnTo>
                <a:lnTo>
                  <a:pt x="1000" y="697"/>
                </a:lnTo>
                <a:lnTo>
                  <a:pt x="1034" y="771"/>
                </a:lnTo>
                <a:lnTo>
                  <a:pt x="1059" y="789"/>
                </a:lnTo>
                <a:lnTo>
                  <a:pt x="1084" y="843"/>
                </a:lnTo>
                <a:lnTo>
                  <a:pt x="1078" y="872"/>
                </a:lnTo>
                <a:lnTo>
                  <a:pt x="1055" y="862"/>
                </a:lnTo>
                <a:lnTo>
                  <a:pt x="1100" y="895"/>
                </a:lnTo>
                <a:lnTo>
                  <a:pt x="1104" y="931"/>
                </a:lnTo>
                <a:lnTo>
                  <a:pt x="1068" y="931"/>
                </a:lnTo>
                <a:lnTo>
                  <a:pt x="1113" y="947"/>
                </a:lnTo>
                <a:lnTo>
                  <a:pt x="1131" y="984"/>
                </a:lnTo>
                <a:lnTo>
                  <a:pt x="1094" y="972"/>
                </a:lnTo>
                <a:lnTo>
                  <a:pt x="1190" y="1053"/>
                </a:lnTo>
                <a:lnTo>
                  <a:pt x="1192" y="1147"/>
                </a:lnTo>
                <a:lnTo>
                  <a:pt x="1135" y="1111"/>
                </a:lnTo>
                <a:lnTo>
                  <a:pt x="1120" y="1087"/>
                </a:lnTo>
                <a:lnTo>
                  <a:pt x="1094" y="1094"/>
                </a:lnTo>
                <a:lnTo>
                  <a:pt x="1055" y="1045"/>
                </a:lnTo>
                <a:lnTo>
                  <a:pt x="1074" y="1075"/>
                </a:lnTo>
                <a:lnTo>
                  <a:pt x="1029" y="1059"/>
                </a:lnTo>
                <a:lnTo>
                  <a:pt x="856" y="993"/>
                </a:lnTo>
                <a:lnTo>
                  <a:pt x="801" y="939"/>
                </a:lnTo>
                <a:lnTo>
                  <a:pt x="733" y="871"/>
                </a:lnTo>
                <a:lnTo>
                  <a:pt x="769" y="931"/>
                </a:lnTo>
                <a:lnTo>
                  <a:pt x="749" y="1070"/>
                </a:lnTo>
                <a:lnTo>
                  <a:pt x="728" y="1129"/>
                </a:lnTo>
                <a:lnTo>
                  <a:pt x="709" y="1100"/>
                </a:lnTo>
                <a:lnTo>
                  <a:pt x="725" y="1146"/>
                </a:lnTo>
                <a:lnTo>
                  <a:pt x="696" y="1212"/>
                </a:lnTo>
                <a:lnTo>
                  <a:pt x="692" y="1173"/>
                </a:lnTo>
                <a:lnTo>
                  <a:pt x="676" y="1156"/>
                </a:lnTo>
                <a:lnTo>
                  <a:pt x="689" y="1225"/>
                </a:lnTo>
                <a:lnTo>
                  <a:pt x="685" y="1252"/>
                </a:lnTo>
                <a:lnTo>
                  <a:pt x="671" y="1293"/>
                </a:lnTo>
                <a:lnTo>
                  <a:pt x="662" y="1270"/>
                </a:lnTo>
                <a:lnTo>
                  <a:pt x="646" y="1358"/>
                </a:lnTo>
                <a:lnTo>
                  <a:pt x="632" y="1336"/>
                </a:lnTo>
                <a:lnTo>
                  <a:pt x="640" y="1376"/>
                </a:lnTo>
                <a:lnTo>
                  <a:pt x="604" y="1473"/>
                </a:lnTo>
                <a:lnTo>
                  <a:pt x="581" y="1500"/>
                </a:lnTo>
                <a:lnTo>
                  <a:pt x="574" y="1445"/>
                </a:lnTo>
                <a:lnTo>
                  <a:pt x="555" y="1472"/>
                </a:lnTo>
                <a:lnTo>
                  <a:pt x="569" y="1381"/>
                </a:lnTo>
                <a:lnTo>
                  <a:pt x="555" y="1416"/>
                </a:lnTo>
                <a:lnTo>
                  <a:pt x="551" y="1284"/>
                </a:lnTo>
                <a:lnTo>
                  <a:pt x="542" y="1343"/>
                </a:lnTo>
                <a:lnTo>
                  <a:pt x="534" y="1280"/>
                </a:lnTo>
                <a:lnTo>
                  <a:pt x="537" y="1247"/>
                </a:lnTo>
                <a:lnTo>
                  <a:pt x="521" y="1298"/>
                </a:lnTo>
                <a:lnTo>
                  <a:pt x="505" y="1216"/>
                </a:lnTo>
                <a:lnTo>
                  <a:pt x="506" y="1182"/>
                </a:lnTo>
                <a:lnTo>
                  <a:pt x="491" y="1208"/>
                </a:lnTo>
                <a:lnTo>
                  <a:pt x="482" y="1132"/>
                </a:lnTo>
                <a:lnTo>
                  <a:pt x="469" y="1161"/>
                </a:lnTo>
                <a:lnTo>
                  <a:pt x="445" y="1006"/>
                </a:lnTo>
                <a:lnTo>
                  <a:pt x="470" y="956"/>
                </a:lnTo>
                <a:lnTo>
                  <a:pt x="439" y="991"/>
                </a:lnTo>
                <a:lnTo>
                  <a:pt x="443" y="936"/>
                </a:lnTo>
                <a:lnTo>
                  <a:pt x="348" y="1024"/>
                </a:lnTo>
                <a:lnTo>
                  <a:pt x="321" y="1040"/>
                </a:lnTo>
                <a:lnTo>
                  <a:pt x="331" y="1003"/>
                </a:lnTo>
                <a:lnTo>
                  <a:pt x="276" y="1067"/>
                </a:lnTo>
                <a:lnTo>
                  <a:pt x="224" y="1076"/>
                </a:lnTo>
                <a:lnTo>
                  <a:pt x="238" y="1052"/>
                </a:lnTo>
                <a:lnTo>
                  <a:pt x="184" y="1095"/>
                </a:lnTo>
                <a:lnTo>
                  <a:pt x="160" y="1093"/>
                </a:lnTo>
                <a:lnTo>
                  <a:pt x="162" y="1072"/>
                </a:lnTo>
                <a:lnTo>
                  <a:pt x="98" y="1149"/>
                </a:lnTo>
                <a:lnTo>
                  <a:pt x="101" y="1130"/>
                </a:lnTo>
                <a:lnTo>
                  <a:pt x="41" y="1177"/>
                </a:lnTo>
                <a:lnTo>
                  <a:pt x="17" y="1177"/>
                </a:lnTo>
                <a:lnTo>
                  <a:pt x="51" y="1111"/>
                </a:lnTo>
                <a:lnTo>
                  <a:pt x="96" y="1043"/>
                </a:lnTo>
                <a:lnTo>
                  <a:pt x="111" y="992"/>
                </a:lnTo>
                <a:lnTo>
                  <a:pt x="154" y="956"/>
                </a:lnTo>
                <a:lnTo>
                  <a:pt x="113" y="978"/>
                </a:lnTo>
                <a:lnTo>
                  <a:pt x="156" y="904"/>
                </a:lnTo>
                <a:lnTo>
                  <a:pt x="183" y="887"/>
                </a:lnTo>
                <a:lnTo>
                  <a:pt x="149" y="892"/>
                </a:lnTo>
                <a:lnTo>
                  <a:pt x="201" y="797"/>
                </a:lnTo>
                <a:lnTo>
                  <a:pt x="223" y="791"/>
                </a:lnTo>
                <a:lnTo>
                  <a:pt x="261" y="721"/>
                </a:lnTo>
                <a:lnTo>
                  <a:pt x="311" y="714"/>
                </a:lnTo>
                <a:lnTo>
                  <a:pt x="284" y="698"/>
                </a:lnTo>
                <a:lnTo>
                  <a:pt x="358" y="660"/>
                </a:lnTo>
                <a:lnTo>
                  <a:pt x="386" y="643"/>
                </a:lnTo>
                <a:lnTo>
                  <a:pt x="325" y="647"/>
                </a:lnTo>
                <a:lnTo>
                  <a:pt x="289" y="644"/>
                </a:lnTo>
                <a:lnTo>
                  <a:pt x="255" y="635"/>
                </a:lnTo>
                <a:lnTo>
                  <a:pt x="278" y="612"/>
                </a:lnTo>
                <a:lnTo>
                  <a:pt x="196" y="617"/>
                </a:lnTo>
                <a:lnTo>
                  <a:pt x="221" y="593"/>
                </a:lnTo>
                <a:lnTo>
                  <a:pt x="153" y="610"/>
                </a:lnTo>
                <a:lnTo>
                  <a:pt x="171" y="585"/>
                </a:lnTo>
                <a:lnTo>
                  <a:pt x="82" y="586"/>
                </a:lnTo>
                <a:lnTo>
                  <a:pt x="0" y="573"/>
                </a:lnTo>
                <a:lnTo>
                  <a:pt x="121" y="537"/>
                </a:lnTo>
                <a:lnTo>
                  <a:pt x="189" y="502"/>
                </a:lnTo>
                <a:lnTo>
                  <a:pt x="209" y="503"/>
                </a:lnTo>
                <a:lnTo>
                  <a:pt x="318" y="452"/>
                </a:lnTo>
                <a:lnTo>
                  <a:pt x="373" y="464"/>
                </a:lnTo>
                <a:lnTo>
                  <a:pt x="450" y="473"/>
                </a:lnTo>
                <a:lnTo>
                  <a:pt x="412" y="429"/>
                </a:lnTo>
                <a:lnTo>
                  <a:pt x="434" y="428"/>
                </a:lnTo>
                <a:lnTo>
                  <a:pt x="403" y="394"/>
                </a:lnTo>
                <a:lnTo>
                  <a:pt x="430" y="400"/>
                </a:lnTo>
                <a:lnTo>
                  <a:pt x="401" y="350"/>
                </a:lnTo>
                <a:lnTo>
                  <a:pt x="525" y="395"/>
                </a:lnTo>
                <a:lnTo>
                  <a:pt x="532" y="424"/>
                </a:lnTo>
                <a:lnTo>
                  <a:pt x="563" y="424"/>
                </a:lnTo>
                <a:lnTo>
                  <a:pt x="598" y="539"/>
                </a:lnTo>
                <a:lnTo>
                  <a:pt x="510" y="5"/>
                </a:lnTo>
                <a:lnTo>
                  <a:pt x="527" y="0"/>
                </a:lnTo>
                <a:lnTo>
                  <a:pt x="583" y="328"/>
                </a:lnTo>
                <a:lnTo>
                  <a:pt x="616" y="527"/>
                </a:lnTo>
                <a:lnTo>
                  <a:pt x="632" y="537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Freeform 42"/>
          <p:cNvSpPr>
            <a:spLocks/>
          </p:cNvSpPr>
          <p:nvPr userDrawn="1"/>
        </p:nvSpPr>
        <p:spPr bwMode="gray">
          <a:xfrm>
            <a:off x="4064000" y="1"/>
            <a:ext cx="2813051" cy="1477963"/>
          </a:xfrm>
          <a:custGeom>
            <a:avLst/>
            <a:gdLst>
              <a:gd name="T0" fmla="*/ 1311275 w 1329"/>
              <a:gd name="T1" fmla="*/ 206375 h 931"/>
              <a:gd name="T2" fmla="*/ 1389063 w 1329"/>
              <a:gd name="T3" fmla="*/ 177800 h 931"/>
              <a:gd name="T4" fmla="*/ 1482725 w 1329"/>
              <a:gd name="T5" fmla="*/ 152400 h 931"/>
              <a:gd name="T6" fmla="*/ 1541463 w 1329"/>
              <a:gd name="T7" fmla="*/ 142875 h 931"/>
              <a:gd name="T8" fmla="*/ 1671638 w 1329"/>
              <a:gd name="T9" fmla="*/ 92075 h 931"/>
              <a:gd name="T10" fmla="*/ 1592263 w 1329"/>
              <a:gd name="T11" fmla="*/ 188913 h 931"/>
              <a:gd name="T12" fmla="*/ 1503363 w 1329"/>
              <a:gd name="T13" fmla="*/ 282575 h 931"/>
              <a:gd name="T14" fmla="*/ 1652588 w 1329"/>
              <a:gd name="T15" fmla="*/ 376238 h 931"/>
              <a:gd name="T16" fmla="*/ 1828800 w 1329"/>
              <a:gd name="T17" fmla="*/ 477838 h 931"/>
              <a:gd name="T18" fmla="*/ 2049463 w 1329"/>
              <a:gd name="T19" fmla="*/ 565150 h 931"/>
              <a:gd name="T20" fmla="*/ 1846263 w 1329"/>
              <a:gd name="T21" fmla="*/ 546100 h 931"/>
              <a:gd name="T22" fmla="*/ 1782763 w 1329"/>
              <a:gd name="T23" fmla="*/ 600075 h 931"/>
              <a:gd name="T24" fmla="*/ 1544638 w 1329"/>
              <a:gd name="T25" fmla="*/ 612775 h 931"/>
              <a:gd name="T26" fmla="*/ 1433513 w 1329"/>
              <a:gd name="T27" fmla="*/ 573088 h 931"/>
              <a:gd name="T28" fmla="*/ 1471613 w 1329"/>
              <a:gd name="T29" fmla="*/ 665163 h 931"/>
              <a:gd name="T30" fmla="*/ 1506538 w 1329"/>
              <a:gd name="T31" fmla="*/ 904875 h 931"/>
              <a:gd name="T32" fmla="*/ 1489075 w 1329"/>
              <a:gd name="T33" fmla="*/ 1055688 h 931"/>
              <a:gd name="T34" fmla="*/ 1481138 w 1329"/>
              <a:gd name="T35" fmla="*/ 1146175 h 931"/>
              <a:gd name="T36" fmla="*/ 1477963 w 1329"/>
              <a:gd name="T37" fmla="*/ 1228725 h 931"/>
              <a:gd name="T38" fmla="*/ 1441450 w 1329"/>
              <a:gd name="T39" fmla="*/ 1468438 h 931"/>
              <a:gd name="T40" fmla="*/ 1357313 w 1329"/>
              <a:gd name="T41" fmla="*/ 1336675 h 931"/>
              <a:gd name="T42" fmla="*/ 1303338 w 1329"/>
              <a:gd name="T43" fmla="*/ 1249363 h 931"/>
              <a:gd name="T44" fmla="*/ 1074738 w 1329"/>
              <a:gd name="T45" fmla="*/ 820738 h 931"/>
              <a:gd name="T46" fmla="*/ 893763 w 1329"/>
              <a:gd name="T47" fmla="*/ 1130300 h 931"/>
              <a:gd name="T48" fmla="*/ 796925 w 1329"/>
              <a:gd name="T49" fmla="*/ 1208088 h 931"/>
              <a:gd name="T50" fmla="*/ 779463 w 1329"/>
              <a:gd name="T51" fmla="*/ 1219200 h 931"/>
              <a:gd name="T52" fmla="*/ 717550 w 1329"/>
              <a:gd name="T53" fmla="*/ 1255713 h 931"/>
              <a:gd name="T54" fmla="*/ 619125 w 1329"/>
              <a:gd name="T55" fmla="*/ 1370013 h 931"/>
              <a:gd name="T56" fmla="*/ 490538 w 1329"/>
              <a:gd name="T57" fmla="*/ 1406525 h 931"/>
              <a:gd name="T58" fmla="*/ 488950 w 1329"/>
              <a:gd name="T59" fmla="*/ 1360488 h 931"/>
              <a:gd name="T60" fmla="*/ 555625 w 1329"/>
              <a:gd name="T61" fmla="*/ 1181100 h 931"/>
              <a:gd name="T62" fmla="*/ 563563 w 1329"/>
              <a:gd name="T63" fmla="*/ 1084263 h 931"/>
              <a:gd name="T64" fmla="*/ 593725 w 1329"/>
              <a:gd name="T65" fmla="*/ 966788 h 931"/>
              <a:gd name="T66" fmla="*/ 698500 w 1329"/>
              <a:gd name="T67" fmla="*/ 744538 h 931"/>
              <a:gd name="T68" fmla="*/ 503238 w 1329"/>
              <a:gd name="T69" fmla="*/ 742950 h 931"/>
              <a:gd name="T70" fmla="*/ 387350 w 1329"/>
              <a:gd name="T71" fmla="*/ 747713 h 931"/>
              <a:gd name="T72" fmla="*/ 257175 w 1329"/>
              <a:gd name="T73" fmla="*/ 719138 h 931"/>
              <a:gd name="T74" fmla="*/ 115888 w 1329"/>
              <a:gd name="T75" fmla="*/ 725488 h 931"/>
              <a:gd name="T76" fmla="*/ 0 w 1329"/>
              <a:gd name="T77" fmla="*/ 704850 h 931"/>
              <a:gd name="T78" fmla="*/ 239713 w 1329"/>
              <a:gd name="T79" fmla="*/ 544513 h 931"/>
              <a:gd name="T80" fmla="*/ 354013 w 1329"/>
              <a:gd name="T81" fmla="*/ 468313 h 931"/>
              <a:gd name="T82" fmla="*/ 481013 w 1329"/>
              <a:gd name="T83" fmla="*/ 368300 h 931"/>
              <a:gd name="T84" fmla="*/ 669925 w 1329"/>
              <a:gd name="T85" fmla="*/ 344488 h 931"/>
              <a:gd name="T86" fmla="*/ 808038 w 1329"/>
              <a:gd name="T87" fmla="*/ 309563 h 931"/>
              <a:gd name="T88" fmla="*/ 655638 w 1329"/>
              <a:gd name="T89" fmla="*/ 209550 h 931"/>
              <a:gd name="T90" fmla="*/ 644525 w 1329"/>
              <a:gd name="T91" fmla="*/ 136525 h 931"/>
              <a:gd name="T92" fmla="*/ 479425 w 1329"/>
              <a:gd name="T93" fmla="*/ 33338 h 931"/>
              <a:gd name="T94" fmla="*/ 666750 w 1329"/>
              <a:gd name="T95" fmla="*/ 3175 h 931"/>
              <a:gd name="T96" fmla="*/ 915988 w 1329"/>
              <a:gd name="T97" fmla="*/ 82550 h 931"/>
              <a:gd name="T98" fmla="*/ 1014413 w 1329"/>
              <a:gd name="T99" fmla="*/ 80963 h 931"/>
              <a:gd name="T100" fmla="*/ 1147763 w 1329"/>
              <a:gd name="T101" fmla="*/ 103188 h 931"/>
              <a:gd name="T102" fmla="*/ 1136650 w 1329"/>
              <a:gd name="T103" fmla="*/ 327025 h 931"/>
              <a:gd name="T104" fmla="*/ 1179513 w 1329"/>
              <a:gd name="T105" fmla="*/ 347663 h 9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29" h="931">
                <a:moveTo>
                  <a:pt x="743" y="219"/>
                </a:moveTo>
                <a:lnTo>
                  <a:pt x="783" y="180"/>
                </a:lnTo>
                <a:lnTo>
                  <a:pt x="826" y="130"/>
                </a:lnTo>
                <a:lnTo>
                  <a:pt x="876" y="95"/>
                </a:lnTo>
                <a:lnTo>
                  <a:pt x="891" y="93"/>
                </a:lnTo>
                <a:lnTo>
                  <a:pt x="875" y="112"/>
                </a:lnTo>
                <a:lnTo>
                  <a:pt x="913" y="89"/>
                </a:lnTo>
                <a:lnTo>
                  <a:pt x="952" y="83"/>
                </a:lnTo>
                <a:lnTo>
                  <a:pt x="934" y="96"/>
                </a:lnTo>
                <a:lnTo>
                  <a:pt x="966" y="86"/>
                </a:lnTo>
                <a:lnTo>
                  <a:pt x="987" y="74"/>
                </a:lnTo>
                <a:lnTo>
                  <a:pt x="971" y="90"/>
                </a:lnTo>
                <a:lnTo>
                  <a:pt x="1009" y="74"/>
                </a:lnTo>
                <a:lnTo>
                  <a:pt x="1025" y="75"/>
                </a:lnTo>
                <a:lnTo>
                  <a:pt x="1053" y="58"/>
                </a:lnTo>
                <a:lnTo>
                  <a:pt x="1013" y="97"/>
                </a:lnTo>
                <a:lnTo>
                  <a:pt x="1028" y="97"/>
                </a:lnTo>
                <a:lnTo>
                  <a:pt x="1003" y="119"/>
                </a:lnTo>
                <a:lnTo>
                  <a:pt x="975" y="156"/>
                </a:lnTo>
                <a:lnTo>
                  <a:pt x="994" y="151"/>
                </a:lnTo>
                <a:lnTo>
                  <a:pt x="947" y="178"/>
                </a:lnTo>
                <a:lnTo>
                  <a:pt x="904" y="213"/>
                </a:lnTo>
                <a:lnTo>
                  <a:pt x="992" y="206"/>
                </a:lnTo>
                <a:lnTo>
                  <a:pt x="1041" y="237"/>
                </a:lnTo>
                <a:lnTo>
                  <a:pt x="1074" y="239"/>
                </a:lnTo>
                <a:lnTo>
                  <a:pt x="1167" y="289"/>
                </a:lnTo>
                <a:lnTo>
                  <a:pt x="1152" y="301"/>
                </a:lnTo>
                <a:lnTo>
                  <a:pt x="1203" y="297"/>
                </a:lnTo>
                <a:lnTo>
                  <a:pt x="1329" y="352"/>
                </a:lnTo>
                <a:lnTo>
                  <a:pt x="1291" y="356"/>
                </a:lnTo>
                <a:lnTo>
                  <a:pt x="1222" y="344"/>
                </a:lnTo>
                <a:lnTo>
                  <a:pt x="1236" y="358"/>
                </a:lnTo>
                <a:lnTo>
                  <a:pt x="1163" y="344"/>
                </a:lnTo>
                <a:lnTo>
                  <a:pt x="1177" y="361"/>
                </a:lnTo>
                <a:lnTo>
                  <a:pt x="1097" y="357"/>
                </a:lnTo>
                <a:lnTo>
                  <a:pt x="1123" y="378"/>
                </a:lnTo>
                <a:lnTo>
                  <a:pt x="1007" y="372"/>
                </a:lnTo>
                <a:lnTo>
                  <a:pt x="1026" y="396"/>
                </a:lnTo>
                <a:lnTo>
                  <a:pt x="973" y="386"/>
                </a:lnTo>
                <a:lnTo>
                  <a:pt x="960" y="368"/>
                </a:lnTo>
                <a:lnTo>
                  <a:pt x="967" y="390"/>
                </a:lnTo>
                <a:lnTo>
                  <a:pt x="903" y="361"/>
                </a:lnTo>
                <a:lnTo>
                  <a:pt x="915" y="382"/>
                </a:lnTo>
                <a:lnTo>
                  <a:pt x="852" y="343"/>
                </a:lnTo>
                <a:lnTo>
                  <a:pt x="927" y="419"/>
                </a:lnTo>
                <a:lnTo>
                  <a:pt x="938" y="475"/>
                </a:lnTo>
                <a:lnTo>
                  <a:pt x="954" y="499"/>
                </a:lnTo>
                <a:lnTo>
                  <a:pt x="949" y="570"/>
                </a:lnTo>
                <a:lnTo>
                  <a:pt x="960" y="594"/>
                </a:lnTo>
                <a:lnTo>
                  <a:pt x="956" y="646"/>
                </a:lnTo>
                <a:lnTo>
                  <a:pt x="938" y="665"/>
                </a:lnTo>
                <a:lnTo>
                  <a:pt x="925" y="649"/>
                </a:lnTo>
                <a:lnTo>
                  <a:pt x="945" y="692"/>
                </a:lnTo>
                <a:lnTo>
                  <a:pt x="933" y="722"/>
                </a:lnTo>
                <a:lnTo>
                  <a:pt x="906" y="706"/>
                </a:lnTo>
                <a:lnTo>
                  <a:pt x="933" y="738"/>
                </a:lnTo>
                <a:lnTo>
                  <a:pt x="931" y="774"/>
                </a:lnTo>
                <a:lnTo>
                  <a:pt x="908" y="748"/>
                </a:lnTo>
                <a:lnTo>
                  <a:pt x="946" y="851"/>
                </a:lnTo>
                <a:lnTo>
                  <a:pt x="908" y="925"/>
                </a:lnTo>
                <a:lnTo>
                  <a:pt x="880" y="872"/>
                </a:lnTo>
                <a:lnTo>
                  <a:pt x="878" y="848"/>
                </a:lnTo>
                <a:lnTo>
                  <a:pt x="855" y="842"/>
                </a:lnTo>
                <a:lnTo>
                  <a:pt x="847" y="788"/>
                </a:lnTo>
                <a:lnTo>
                  <a:pt x="848" y="818"/>
                </a:lnTo>
                <a:lnTo>
                  <a:pt x="821" y="787"/>
                </a:lnTo>
                <a:lnTo>
                  <a:pt x="718" y="663"/>
                </a:lnTo>
                <a:lnTo>
                  <a:pt x="700" y="598"/>
                </a:lnTo>
                <a:lnTo>
                  <a:pt x="677" y="517"/>
                </a:lnTo>
                <a:lnTo>
                  <a:pt x="678" y="579"/>
                </a:lnTo>
                <a:lnTo>
                  <a:pt x="603" y="676"/>
                </a:lnTo>
                <a:lnTo>
                  <a:pt x="563" y="712"/>
                </a:lnTo>
                <a:lnTo>
                  <a:pt x="560" y="682"/>
                </a:lnTo>
                <a:lnTo>
                  <a:pt x="553" y="723"/>
                </a:lnTo>
                <a:lnTo>
                  <a:pt x="502" y="761"/>
                </a:lnTo>
                <a:lnTo>
                  <a:pt x="516" y="730"/>
                </a:lnTo>
                <a:lnTo>
                  <a:pt x="511" y="710"/>
                </a:lnTo>
                <a:lnTo>
                  <a:pt x="491" y="768"/>
                </a:lnTo>
                <a:lnTo>
                  <a:pt x="476" y="787"/>
                </a:lnTo>
                <a:lnTo>
                  <a:pt x="448" y="812"/>
                </a:lnTo>
                <a:lnTo>
                  <a:pt x="452" y="791"/>
                </a:lnTo>
                <a:lnTo>
                  <a:pt x="402" y="851"/>
                </a:lnTo>
                <a:lnTo>
                  <a:pt x="400" y="828"/>
                </a:lnTo>
                <a:lnTo>
                  <a:pt x="390" y="863"/>
                </a:lnTo>
                <a:lnTo>
                  <a:pt x="320" y="921"/>
                </a:lnTo>
                <a:lnTo>
                  <a:pt x="292" y="931"/>
                </a:lnTo>
                <a:lnTo>
                  <a:pt x="309" y="886"/>
                </a:lnTo>
                <a:lnTo>
                  <a:pt x="283" y="899"/>
                </a:lnTo>
                <a:lnTo>
                  <a:pt x="333" y="836"/>
                </a:lnTo>
                <a:lnTo>
                  <a:pt x="308" y="857"/>
                </a:lnTo>
                <a:lnTo>
                  <a:pt x="361" y="754"/>
                </a:lnTo>
                <a:lnTo>
                  <a:pt x="329" y="795"/>
                </a:lnTo>
                <a:lnTo>
                  <a:pt x="350" y="744"/>
                </a:lnTo>
                <a:lnTo>
                  <a:pt x="366" y="719"/>
                </a:lnTo>
                <a:lnTo>
                  <a:pt x="332" y="752"/>
                </a:lnTo>
                <a:lnTo>
                  <a:pt x="355" y="683"/>
                </a:lnTo>
                <a:lnTo>
                  <a:pt x="370" y="657"/>
                </a:lnTo>
                <a:lnTo>
                  <a:pt x="348" y="670"/>
                </a:lnTo>
                <a:lnTo>
                  <a:pt x="374" y="609"/>
                </a:lnTo>
                <a:lnTo>
                  <a:pt x="351" y="625"/>
                </a:lnTo>
                <a:lnTo>
                  <a:pt x="399" y="496"/>
                </a:lnTo>
                <a:lnTo>
                  <a:pt x="440" y="469"/>
                </a:lnTo>
                <a:lnTo>
                  <a:pt x="401" y="482"/>
                </a:lnTo>
                <a:lnTo>
                  <a:pt x="427" y="442"/>
                </a:lnTo>
                <a:lnTo>
                  <a:pt x="317" y="468"/>
                </a:lnTo>
                <a:lnTo>
                  <a:pt x="290" y="469"/>
                </a:lnTo>
                <a:lnTo>
                  <a:pt x="315" y="446"/>
                </a:lnTo>
                <a:lnTo>
                  <a:pt x="244" y="471"/>
                </a:lnTo>
                <a:lnTo>
                  <a:pt x="201" y="455"/>
                </a:lnTo>
                <a:lnTo>
                  <a:pt x="222" y="443"/>
                </a:lnTo>
                <a:lnTo>
                  <a:pt x="162" y="453"/>
                </a:lnTo>
                <a:lnTo>
                  <a:pt x="145" y="440"/>
                </a:lnTo>
                <a:lnTo>
                  <a:pt x="156" y="426"/>
                </a:lnTo>
                <a:lnTo>
                  <a:pt x="73" y="457"/>
                </a:lnTo>
                <a:lnTo>
                  <a:pt x="85" y="444"/>
                </a:lnTo>
                <a:lnTo>
                  <a:pt x="18" y="454"/>
                </a:lnTo>
                <a:lnTo>
                  <a:pt x="0" y="444"/>
                </a:lnTo>
                <a:lnTo>
                  <a:pt x="54" y="408"/>
                </a:lnTo>
                <a:lnTo>
                  <a:pt x="117" y="376"/>
                </a:lnTo>
                <a:lnTo>
                  <a:pt x="151" y="343"/>
                </a:lnTo>
                <a:lnTo>
                  <a:pt x="199" y="334"/>
                </a:lnTo>
                <a:lnTo>
                  <a:pt x="158" y="333"/>
                </a:lnTo>
                <a:lnTo>
                  <a:pt x="223" y="295"/>
                </a:lnTo>
                <a:lnTo>
                  <a:pt x="251" y="294"/>
                </a:lnTo>
                <a:lnTo>
                  <a:pt x="223" y="283"/>
                </a:lnTo>
                <a:lnTo>
                  <a:pt x="303" y="232"/>
                </a:lnTo>
                <a:lnTo>
                  <a:pt x="322" y="238"/>
                </a:lnTo>
                <a:lnTo>
                  <a:pt x="381" y="200"/>
                </a:lnTo>
                <a:lnTo>
                  <a:pt x="422" y="217"/>
                </a:lnTo>
                <a:lnTo>
                  <a:pt x="409" y="193"/>
                </a:lnTo>
                <a:lnTo>
                  <a:pt x="481" y="196"/>
                </a:lnTo>
                <a:lnTo>
                  <a:pt x="509" y="195"/>
                </a:lnTo>
                <a:lnTo>
                  <a:pt x="461" y="172"/>
                </a:lnTo>
                <a:lnTo>
                  <a:pt x="435" y="154"/>
                </a:lnTo>
                <a:lnTo>
                  <a:pt x="413" y="132"/>
                </a:lnTo>
                <a:lnTo>
                  <a:pt x="441" y="125"/>
                </a:lnTo>
                <a:lnTo>
                  <a:pt x="377" y="94"/>
                </a:lnTo>
                <a:lnTo>
                  <a:pt x="406" y="86"/>
                </a:lnTo>
                <a:lnTo>
                  <a:pt x="346" y="70"/>
                </a:lnTo>
                <a:lnTo>
                  <a:pt x="371" y="58"/>
                </a:lnTo>
                <a:lnTo>
                  <a:pt x="302" y="21"/>
                </a:lnTo>
                <a:lnTo>
                  <a:pt x="221" y="7"/>
                </a:lnTo>
                <a:lnTo>
                  <a:pt x="353" y="0"/>
                </a:lnTo>
                <a:lnTo>
                  <a:pt x="420" y="2"/>
                </a:lnTo>
                <a:lnTo>
                  <a:pt x="435" y="12"/>
                </a:lnTo>
                <a:lnTo>
                  <a:pt x="540" y="21"/>
                </a:lnTo>
                <a:lnTo>
                  <a:pt x="577" y="52"/>
                </a:lnTo>
                <a:lnTo>
                  <a:pt x="631" y="93"/>
                </a:lnTo>
                <a:lnTo>
                  <a:pt x="621" y="43"/>
                </a:lnTo>
                <a:lnTo>
                  <a:pt x="639" y="51"/>
                </a:lnTo>
                <a:lnTo>
                  <a:pt x="629" y="12"/>
                </a:lnTo>
                <a:lnTo>
                  <a:pt x="647" y="28"/>
                </a:lnTo>
                <a:lnTo>
                  <a:pt x="723" y="65"/>
                </a:lnTo>
                <a:lnTo>
                  <a:pt x="715" y="91"/>
                </a:lnTo>
                <a:lnTo>
                  <a:pt x="738" y="103"/>
                </a:lnTo>
                <a:lnTo>
                  <a:pt x="716" y="206"/>
                </a:lnTo>
                <a:lnTo>
                  <a:pt x="795" y="39"/>
                </a:lnTo>
                <a:lnTo>
                  <a:pt x="734" y="204"/>
                </a:lnTo>
                <a:lnTo>
                  <a:pt x="743" y="219"/>
                </a:lnTo>
                <a:close/>
              </a:path>
            </a:pathLst>
          </a:custGeom>
          <a:gradFill rotWithShape="0">
            <a:gsLst>
              <a:gs pos="0">
                <a:srgbClr val="FFFF33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Freeform 43"/>
          <p:cNvSpPr>
            <a:spLocks/>
          </p:cNvSpPr>
          <p:nvPr userDrawn="1"/>
        </p:nvSpPr>
        <p:spPr bwMode="gray">
          <a:xfrm>
            <a:off x="10477501" y="3175"/>
            <a:ext cx="1708151" cy="1271588"/>
          </a:xfrm>
          <a:custGeom>
            <a:avLst/>
            <a:gdLst>
              <a:gd name="T0" fmla="*/ 1281113 w 807"/>
              <a:gd name="T1" fmla="*/ 0 h 801"/>
              <a:gd name="T2" fmla="*/ 1179513 w 807"/>
              <a:gd name="T3" fmla="*/ 992188 h 801"/>
              <a:gd name="T4" fmla="*/ 1157288 w 807"/>
              <a:gd name="T5" fmla="*/ 1001713 h 801"/>
              <a:gd name="T6" fmla="*/ 1154113 w 807"/>
              <a:gd name="T7" fmla="*/ 1031875 h 801"/>
              <a:gd name="T8" fmla="*/ 1050925 w 807"/>
              <a:gd name="T9" fmla="*/ 908050 h 801"/>
              <a:gd name="T10" fmla="*/ 984250 w 807"/>
              <a:gd name="T11" fmla="*/ 868363 h 801"/>
              <a:gd name="T12" fmla="*/ 844550 w 807"/>
              <a:gd name="T13" fmla="*/ 749300 h 801"/>
              <a:gd name="T14" fmla="*/ 827088 w 807"/>
              <a:gd name="T15" fmla="*/ 736600 h 801"/>
              <a:gd name="T16" fmla="*/ 746125 w 807"/>
              <a:gd name="T17" fmla="*/ 842963 h 801"/>
              <a:gd name="T18" fmla="*/ 709613 w 807"/>
              <a:gd name="T19" fmla="*/ 830263 h 801"/>
              <a:gd name="T20" fmla="*/ 642938 w 807"/>
              <a:gd name="T21" fmla="*/ 998538 h 801"/>
              <a:gd name="T22" fmla="*/ 609600 w 807"/>
              <a:gd name="T23" fmla="*/ 1050925 h 801"/>
              <a:gd name="T24" fmla="*/ 566738 w 807"/>
              <a:gd name="T25" fmla="*/ 1039813 h 801"/>
              <a:gd name="T26" fmla="*/ 539750 w 807"/>
              <a:gd name="T27" fmla="*/ 1154113 h 801"/>
              <a:gd name="T28" fmla="*/ 477838 w 807"/>
              <a:gd name="T29" fmla="*/ 1271588 h 801"/>
              <a:gd name="T30" fmla="*/ 466725 w 807"/>
              <a:gd name="T31" fmla="*/ 1057275 h 801"/>
              <a:gd name="T32" fmla="*/ 469900 w 807"/>
              <a:gd name="T33" fmla="*/ 911225 h 801"/>
              <a:gd name="T34" fmla="*/ 433388 w 807"/>
              <a:gd name="T35" fmla="*/ 847725 h 801"/>
              <a:gd name="T36" fmla="*/ 414338 w 807"/>
              <a:gd name="T37" fmla="*/ 839788 h 801"/>
              <a:gd name="T38" fmla="*/ 423863 w 807"/>
              <a:gd name="T39" fmla="*/ 666750 h 801"/>
              <a:gd name="T40" fmla="*/ 468313 w 807"/>
              <a:gd name="T41" fmla="*/ 511175 h 801"/>
              <a:gd name="T42" fmla="*/ 482600 w 807"/>
              <a:gd name="T43" fmla="*/ 411163 h 801"/>
              <a:gd name="T44" fmla="*/ 434975 w 807"/>
              <a:gd name="T45" fmla="*/ 422275 h 801"/>
              <a:gd name="T46" fmla="*/ 344488 w 807"/>
              <a:gd name="T47" fmla="*/ 461963 h 801"/>
              <a:gd name="T48" fmla="*/ 261938 w 807"/>
              <a:gd name="T49" fmla="*/ 484188 h 801"/>
              <a:gd name="T50" fmla="*/ 206375 w 807"/>
              <a:gd name="T51" fmla="*/ 509588 h 801"/>
              <a:gd name="T52" fmla="*/ 104775 w 807"/>
              <a:gd name="T53" fmla="*/ 534988 h 801"/>
              <a:gd name="T54" fmla="*/ 114300 w 807"/>
              <a:gd name="T55" fmla="*/ 449263 h 801"/>
              <a:gd name="T56" fmla="*/ 192088 w 807"/>
              <a:gd name="T57" fmla="*/ 341313 h 801"/>
              <a:gd name="T58" fmla="*/ 352425 w 807"/>
              <a:gd name="T59" fmla="*/ 173038 h 801"/>
              <a:gd name="T60" fmla="*/ 369888 w 807"/>
              <a:gd name="T61" fmla="*/ 101600 h 801"/>
              <a:gd name="T62" fmla="*/ 333375 w 807"/>
              <a:gd name="T63" fmla="*/ 69850 h 801"/>
              <a:gd name="T64" fmla="*/ 298450 w 807"/>
              <a:gd name="T65" fmla="*/ 20638 h 8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07" h="801">
                <a:moveTo>
                  <a:pt x="607" y="0"/>
                </a:moveTo>
                <a:lnTo>
                  <a:pt x="807" y="0"/>
                </a:lnTo>
                <a:lnTo>
                  <a:pt x="806" y="692"/>
                </a:lnTo>
                <a:lnTo>
                  <a:pt x="743" y="625"/>
                </a:lnTo>
                <a:lnTo>
                  <a:pt x="764" y="673"/>
                </a:lnTo>
                <a:lnTo>
                  <a:pt x="729" y="631"/>
                </a:lnTo>
                <a:lnTo>
                  <a:pt x="715" y="604"/>
                </a:lnTo>
                <a:lnTo>
                  <a:pt x="727" y="650"/>
                </a:lnTo>
                <a:lnTo>
                  <a:pt x="676" y="597"/>
                </a:lnTo>
                <a:lnTo>
                  <a:pt x="662" y="572"/>
                </a:lnTo>
                <a:lnTo>
                  <a:pt x="662" y="598"/>
                </a:lnTo>
                <a:lnTo>
                  <a:pt x="620" y="547"/>
                </a:lnTo>
                <a:lnTo>
                  <a:pt x="624" y="574"/>
                </a:lnTo>
                <a:lnTo>
                  <a:pt x="532" y="472"/>
                </a:lnTo>
                <a:lnTo>
                  <a:pt x="527" y="423"/>
                </a:lnTo>
                <a:lnTo>
                  <a:pt x="521" y="464"/>
                </a:lnTo>
                <a:lnTo>
                  <a:pt x="497" y="422"/>
                </a:lnTo>
                <a:lnTo>
                  <a:pt x="470" y="531"/>
                </a:lnTo>
                <a:lnTo>
                  <a:pt x="458" y="556"/>
                </a:lnTo>
                <a:lnTo>
                  <a:pt x="447" y="523"/>
                </a:lnTo>
                <a:lnTo>
                  <a:pt x="438" y="597"/>
                </a:lnTo>
                <a:lnTo>
                  <a:pt x="405" y="629"/>
                </a:lnTo>
                <a:lnTo>
                  <a:pt x="403" y="604"/>
                </a:lnTo>
                <a:lnTo>
                  <a:pt x="384" y="662"/>
                </a:lnTo>
                <a:lnTo>
                  <a:pt x="365" y="672"/>
                </a:lnTo>
                <a:lnTo>
                  <a:pt x="357" y="655"/>
                </a:lnTo>
                <a:lnTo>
                  <a:pt x="347" y="742"/>
                </a:lnTo>
                <a:lnTo>
                  <a:pt x="340" y="727"/>
                </a:lnTo>
                <a:lnTo>
                  <a:pt x="318" y="790"/>
                </a:lnTo>
                <a:lnTo>
                  <a:pt x="301" y="801"/>
                </a:lnTo>
                <a:lnTo>
                  <a:pt x="294" y="736"/>
                </a:lnTo>
                <a:lnTo>
                  <a:pt x="294" y="666"/>
                </a:lnTo>
                <a:lnTo>
                  <a:pt x="281" y="621"/>
                </a:lnTo>
                <a:lnTo>
                  <a:pt x="296" y="574"/>
                </a:lnTo>
                <a:lnTo>
                  <a:pt x="275" y="610"/>
                </a:lnTo>
                <a:lnTo>
                  <a:pt x="273" y="534"/>
                </a:lnTo>
                <a:lnTo>
                  <a:pt x="285" y="509"/>
                </a:lnTo>
                <a:lnTo>
                  <a:pt x="261" y="529"/>
                </a:lnTo>
                <a:lnTo>
                  <a:pt x="254" y="435"/>
                </a:lnTo>
                <a:lnTo>
                  <a:pt x="267" y="420"/>
                </a:lnTo>
                <a:lnTo>
                  <a:pt x="262" y="350"/>
                </a:lnTo>
                <a:lnTo>
                  <a:pt x="295" y="322"/>
                </a:lnTo>
                <a:lnTo>
                  <a:pt x="268" y="323"/>
                </a:lnTo>
                <a:lnTo>
                  <a:pt x="304" y="259"/>
                </a:lnTo>
                <a:lnTo>
                  <a:pt x="316" y="235"/>
                </a:lnTo>
                <a:lnTo>
                  <a:pt x="274" y="266"/>
                </a:lnTo>
                <a:lnTo>
                  <a:pt x="246" y="281"/>
                </a:lnTo>
                <a:lnTo>
                  <a:pt x="217" y="291"/>
                </a:lnTo>
                <a:lnTo>
                  <a:pt x="223" y="263"/>
                </a:lnTo>
                <a:lnTo>
                  <a:pt x="165" y="305"/>
                </a:lnTo>
                <a:lnTo>
                  <a:pt x="172" y="276"/>
                </a:lnTo>
                <a:lnTo>
                  <a:pt x="130" y="321"/>
                </a:lnTo>
                <a:lnTo>
                  <a:pt x="132" y="294"/>
                </a:lnTo>
                <a:lnTo>
                  <a:pt x="66" y="337"/>
                </a:lnTo>
                <a:lnTo>
                  <a:pt x="0" y="367"/>
                </a:lnTo>
                <a:lnTo>
                  <a:pt x="72" y="283"/>
                </a:lnTo>
                <a:lnTo>
                  <a:pt x="105" y="224"/>
                </a:lnTo>
                <a:lnTo>
                  <a:pt x="121" y="215"/>
                </a:lnTo>
                <a:lnTo>
                  <a:pt x="176" y="126"/>
                </a:lnTo>
                <a:lnTo>
                  <a:pt x="222" y="109"/>
                </a:lnTo>
                <a:lnTo>
                  <a:pt x="282" y="79"/>
                </a:lnTo>
                <a:lnTo>
                  <a:pt x="233" y="64"/>
                </a:lnTo>
                <a:lnTo>
                  <a:pt x="249" y="54"/>
                </a:lnTo>
                <a:lnTo>
                  <a:pt x="210" y="44"/>
                </a:lnTo>
                <a:lnTo>
                  <a:pt x="232" y="35"/>
                </a:lnTo>
                <a:lnTo>
                  <a:pt x="188" y="13"/>
                </a:lnTo>
                <a:lnTo>
                  <a:pt x="607" y="0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5" name="Freeform 44"/>
          <p:cNvSpPr>
            <a:spLocks/>
          </p:cNvSpPr>
          <p:nvPr userDrawn="1"/>
        </p:nvSpPr>
        <p:spPr bwMode="gray">
          <a:xfrm>
            <a:off x="7315200" y="1"/>
            <a:ext cx="1871133" cy="1116013"/>
          </a:xfrm>
          <a:custGeom>
            <a:avLst/>
            <a:gdLst>
              <a:gd name="T0" fmla="*/ 1127125 w 884"/>
              <a:gd name="T1" fmla="*/ 31750 h 703"/>
              <a:gd name="T2" fmla="*/ 1122363 w 884"/>
              <a:gd name="T3" fmla="*/ 41275 h 703"/>
              <a:gd name="T4" fmla="*/ 1057275 w 884"/>
              <a:gd name="T5" fmla="*/ 66675 h 703"/>
              <a:gd name="T6" fmla="*/ 1095375 w 884"/>
              <a:gd name="T7" fmla="*/ 100013 h 703"/>
              <a:gd name="T8" fmla="*/ 1179513 w 884"/>
              <a:gd name="T9" fmla="*/ 176213 h 703"/>
              <a:gd name="T10" fmla="*/ 1247775 w 884"/>
              <a:gd name="T11" fmla="*/ 282575 h 703"/>
              <a:gd name="T12" fmla="*/ 1270000 w 884"/>
              <a:gd name="T13" fmla="*/ 381000 h 703"/>
              <a:gd name="T14" fmla="*/ 1296988 w 884"/>
              <a:gd name="T15" fmla="*/ 409575 h 703"/>
              <a:gd name="T16" fmla="*/ 1258888 w 884"/>
              <a:gd name="T17" fmla="*/ 449263 h 703"/>
              <a:gd name="T18" fmla="*/ 1331913 w 884"/>
              <a:gd name="T19" fmla="*/ 511175 h 703"/>
              <a:gd name="T20" fmla="*/ 1400175 w 884"/>
              <a:gd name="T21" fmla="*/ 593725 h 703"/>
              <a:gd name="T22" fmla="*/ 1335088 w 884"/>
              <a:gd name="T23" fmla="*/ 660400 h 703"/>
              <a:gd name="T24" fmla="*/ 1289050 w 884"/>
              <a:gd name="T25" fmla="*/ 639763 h 703"/>
              <a:gd name="T26" fmla="*/ 1263650 w 884"/>
              <a:gd name="T27" fmla="*/ 619125 h 703"/>
              <a:gd name="T28" fmla="*/ 1009650 w 884"/>
              <a:gd name="T29" fmla="*/ 522288 h 703"/>
              <a:gd name="T30" fmla="*/ 866775 w 884"/>
              <a:gd name="T31" fmla="*/ 379413 h 703"/>
              <a:gd name="T32" fmla="*/ 885825 w 884"/>
              <a:gd name="T33" fmla="*/ 614363 h 703"/>
              <a:gd name="T34" fmla="*/ 838200 w 884"/>
              <a:gd name="T35" fmla="*/ 647700 h 703"/>
              <a:gd name="T36" fmla="*/ 823913 w 884"/>
              <a:gd name="T37" fmla="*/ 779463 h 703"/>
              <a:gd name="T38" fmla="*/ 800100 w 884"/>
              <a:gd name="T39" fmla="*/ 712788 h 703"/>
              <a:gd name="T40" fmla="*/ 809625 w 884"/>
              <a:gd name="T41" fmla="*/ 825500 h 703"/>
              <a:gd name="T42" fmla="*/ 784225 w 884"/>
              <a:gd name="T43" fmla="*/ 847725 h 703"/>
              <a:gd name="T44" fmla="*/ 747713 w 884"/>
              <a:gd name="T45" fmla="*/ 922338 h 703"/>
              <a:gd name="T46" fmla="*/ 715963 w 884"/>
              <a:gd name="T47" fmla="*/ 1087438 h 703"/>
              <a:gd name="T48" fmla="*/ 679450 w 884"/>
              <a:gd name="T49" fmla="*/ 1052513 h 703"/>
              <a:gd name="T50" fmla="*/ 673100 w 884"/>
              <a:gd name="T51" fmla="*/ 976313 h 703"/>
              <a:gd name="T52" fmla="*/ 652463 w 884"/>
              <a:gd name="T53" fmla="*/ 863600 h 703"/>
              <a:gd name="T54" fmla="*/ 633413 w 884"/>
              <a:gd name="T55" fmla="*/ 860425 h 703"/>
              <a:gd name="T56" fmla="*/ 617538 w 884"/>
              <a:gd name="T57" fmla="*/ 879475 h 703"/>
              <a:gd name="T58" fmla="*/ 601663 w 884"/>
              <a:gd name="T59" fmla="*/ 746125 h 703"/>
              <a:gd name="T60" fmla="*/ 573088 w 884"/>
              <a:gd name="T61" fmla="*/ 685800 h 703"/>
              <a:gd name="T62" fmla="*/ 530225 w 884"/>
              <a:gd name="T63" fmla="*/ 536575 h 703"/>
              <a:gd name="T64" fmla="*/ 522288 w 884"/>
              <a:gd name="T65" fmla="*/ 520700 h 703"/>
              <a:gd name="T66" fmla="*/ 415925 w 884"/>
              <a:gd name="T67" fmla="*/ 558800 h 703"/>
              <a:gd name="T68" fmla="*/ 396875 w 884"/>
              <a:gd name="T69" fmla="*/ 536575 h 703"/>
              <a:gd name="T70" fmla="*/ 269875 w 884"/>
              <a:gd name="T71" fmla="*/ 620713 h 703"/>
              <a:gd name="T72" fmla="*/ 223838 w 884"/>
              <a:gd name="T73" fmla="*/ 642938 h 703"/>
              <a:gd name="T74" fmla="*/ 198438 w 884"/>
              <a:gd name="T75" fmla="*/ 615950 h 703"/>
              <a:gd name="T76" fmla="*/ 128588 w 884"/>
              <a:gd name="T77" fmla="*/ 684213 h 703"/>
              <a:gd name="T78" fmla="*/ 28575 w 884"/>
              <a:gd name="T79" fmla="*/ 738188 h 703"/>
              <a:gd name="T80" fmla="*/ 122238 w 884"/>
              <a:gd name="T81" fmla="*/ 581025 h 703"/>
              <a:gd name="T82" fmla="*/ 188913 w 884"/>
              <a:gd name="T83" fmla="*/ 481013 h 703"/>
              <a:gd name="T84" fmla="*/ 192088 w 884"/>
              <a:gd name="T85" fmla="*/ 417513 h 703"/>
              <a:gd name="T86" fmla="*/ 184150 w 884"/>
              <a:gd name="T87" fmla="*/ 404813 h 703"/>
              <a:gd name="T88" fmla="*/ 268288 w 884"/>
              <a:gd name="T89" fmla="*/ 287338 h 703"/>
              <a:gd name="T90" fmla="*/ 373063 w 884"/>
              <a:gd name="T91" fmla="*/ 196850 h 703"/>
              <a:gd name="T92" fmla="*/ 428625 w 884"/>
              <a:gd name="T93" fmla="*/ 131763 h 703"/>
              <a:gd name="T94" fmla="*/ 388938 w 884"/>
              <a:gd name="T95" fmla="*/ 117475 h 703"/>
              <a:gd name="T96" fmla="*/ 306388 w 884"/>
              <a:gd name="T97" fmla="*/ 103188 h 703"/>
              <a:gd name="T98" fmla="*/ 238125 w 884"/>
              <a:gd name="T99" fmla="*/ 84138 h 703"/>
              <a:gd name="T100" fmla="*/ 188913 w 884"/>
              <a:gd name="T101" fmla="*/ 74613 h 703"/>
              <a:gd name="T102" fmla="*/ 103188 w 884"/>
              <a:gd name="T103" fmla="*/ 46038 h 703"/>
              <a:gd name="T104" fmla="*/ 1195388 w 884"/>
              <a:gd name="T105" fmla="*/ 9525 h 7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84" h="703">
                <a:moveTo>
                  <a:pt x="753" y="6"/>
                </a:moveTo>
                <a:lnTo>
                  <a:pt x="710" y="20"/>
                </a:lnTo>
                <a:lnTo>
                  <a:pt x="694" y="12"/>
                </a:lnTo>
                <a:lnTo>
                  <a:pt x="707" y="26"/>
                </a:lnTo>
                <a:lnTo>
                  <a:pt x="648" y="31"/>
                </a:lnTo>
                <a:lnTo>
                  <a:pt x="666" y="42"/>
                </a:lnTo>
                <a:lnTo>
                  <a:pt x="604" y="39"/>
                </a:lnTo>
                <a:lnTo>
                  <a:pt x="690" y="63"/>
                </a:lnTo>
                <a:lnTo>
                  <a:pt x="721" y="101"/>
                </a:lnTo>
                <a:lnTo>
                  <a:pt x="743" y="111"/>
                </a:lnTo>
                <a:lnTo>
                  <a:pt x="768" y="164"/>
                </a:lnTo>
                <a:lnTo>
                  <a:pt x="786" y="178"/>
                </a:lnTo>
                <a:lnTo>
                  <a:pt x="804" y="220"/>
                </a:lnTo>
                <a:lnTo>
                  <a:pt x="800" y="240"/>
                </a:lnTo>
                <a:lnTo>
                  <a:pt x="784" y="233"/>
                </a:lnTo>
                <a:lnTo>
                  <a:pt x="817" y="258"/>
                </a:lnTo>
                <a:lnTo>
                  <a:pt x="819" y="283"/>
                </a:lnTo>
                <a:lnTo>
                  <a:pt x="793" y="283"/>
                </a:lnTo>
                <a:lnTo>
                  <a:pt x="825" y="296"/>
                </a:lnTo>
                <a:lnTo>
                  <a:pt x="839" y="322"/>
                </a:lnTo>
                <a:lnTo>
                  <a:pt x="812" y="314"/>
                </a:lnTo>
                <a:lnTo>
                  <a:pt x="882" y="374"/>
                </a:lnTo>
                <a:lnTo>
                  <a:pt x="884" y="444"/>
                </a:lnTo>
                <a:lnTo>
                  <a:pt x="841" y="416"/>
                </a:lnTo>
                <a:lnTo>
                  <a:pt x="832" y="400"/>
                </a:lnTo>
                <a:lnTo>
                  <a:pt x="812" y="403"/>
                </a:lnTo>
                <a:lnTo>
                  <a:pt x="783" y="368"/>
                </a:lnTo>
                <a:lnTo>
                  <a:pt x="796" y="390"/>
                </a:lnTo>
                <a:lnTo>
                  <a:pt x="763" y="378"/>
                </a:lnTo>
                <a:lnTo>
                  <a:pt x="636" y="329"/>
                </a:lnTo>
                <a:lnTo>
                  <a:pt x="596" y="289"/>
                </a:lnTo>
                <a:lnTo>
                  <a:pt x="546" y="239"/>
                </a:lnTo>
                <a:lnTo>
                  <a:pt x="572" y="284"/>
                </a:lnTo>
                <a:lnTo>
                  <a:pt x="558" y="387"/>
                </a:lnTo>
                <a:lnTo>
                  <a:pt x="542" y="429"/>
                </a:lnTo>
                <a:lnTo>
                  <a:pt x="528" y="408"/>
                </a:lnTo>
                <a:lnTo>
                  <a:pt x="541" y="442"/>
                </a:lnTo>
                <a:lnTo>
                  <a:pt x="519" y="491"/>
                </a:lnTo>
                <a:lnTo>
                  <a:pt x="515" y="463"/>
                </a:lnTo>
                <a:lnTo>
                  <a:pt x="504" y="449"/>
                </a:lnTo>
                <a:lnTo>
                  <a:pt x="514" y="501"/>
                </a:lnTo>
                <a:lnTo>
                  <a:pt x="510" y="520"/>
                </a:lnTo>
                <a:lnTo>
                  <a:pt x="500" y="551"/>
                </a:lnTo>
                <a:lnTo>
                  <a:pt x="494" y="534"/>
                </a:lnTo>
                <a:lnTo>
                  <a:pt x="482" y="599"/>
                </a:lnTo>
                <a:lnTo>
                  <a:pt x="471" y="581"/>
                </a:lnTo>
                <a:lnTo>
                  <a:pt x="477" y="612"/>
                </a:lnTo>
                <a:lnTo>
                  <a:pt x="451" y="685"/>
                </a:lnTo>
                <a:lnTo>
                  <a:pt x="434" y="703"/>
                </a:lnTo>
                <a:lnTo>
                  <a:pt x="428" y="663"/>
                </a:lnTo>
                <a:lnTo>
                  <a:pt x="414" y="683"/>
                </a:lnTo>
                <a:lnTo>
                  <a:pt x="424" y="615"/>
                </a:lnTo>
                <a:lnTo>
                  <a:pt x="414" y="642"/>
                </a:lnTo>
                <a:lnTo>
                  <a:pt x="411" y="544"/>
                </a:lnTo>
                <a:lnTo>
                  <a:pt x="405" y="587"/>
                </a:lnTo>
                <a:lnTo>
                  <a:pt x="399" y="542"/>
                </a:lnTo>
                <a:lnTo>
                  <a:pt x="401" y="516"/>
                </a:lnTo>
                <a:lnTo>
                  <a:pt x="389" y="554"/>
                </a:lnTo>
                <a:lnTo>
                  <a:pt x="377" y="495"/>
                </a:lnTo>
                <a:lnTo>
                  <a:pt x="379" y="470"/>
                </a:lnTo>
                <a:lnTo>
                  <a:pt x="368" y="489"/>
                </a:lnTo>
                <a:lnTo>
                  <a:pt x="361" y="432"/>
                </a:lnTo>
                <a:lnTo>
                  <a:pt x="351" y="453"/>
                </a:lnTo>
                <a:lnTo>
                  <a:pt x="334" y="338"/>
                </a:lnTo>
                <a:lnTo>
                  <a:pt x="353" y="303"/>
                </a:lnTo>
                <a:lnTo>
                  <a:pt x="329" y="328"/>
                </a:lnTo>
                <a:lnTo>
                  <a:pt x="332" y="287"/>
                </a:lnTo>
                <a:lnTo>
                  <a:pt x="262" y="352"/>
                </a:lnTo>
                <a:lnTo>
                  <a:pt x="242" y="364"/>
                </a:lnTo>
                <a:lnTo>
                  <a:pt x="250" y="338"/>
                </a:lnTo>
                <a:lnTo>
                  <a:pt x="209" y="384"/>
                </a:lnTo>
                <a:lnTo>
                  <a:pt x="170" y="391"/>
                </a:lnTo>
                <a:lnTo>
                  <a:pt x="181" y="373"/>
                </a:lnTo>
                <a:lnTo>
                  <a:pt x="141" y="405"/>
                </a:lnTo>
                <a:lnTo>
                  <a:pt x="124" y="404"/>
                </a:lnTo>
                <a:lnTo>
                  <a:pt x="125" y="388"/>
                </a:lnTo>
                <a:lnTo>
                  <a:pt x="78" y="445"/>
                </a:lnTo>
                <a:lnTo>
                  <a:pt x="81" y="431"/>
                </a:lnTo>
                <a:lnTo>
                  <a:pt x="36" y="466"/>
                </a:lnTo>
                <a:lnTo>
                  <a:pt x="18" y="465"/>
                </a:lnTo>
                <a:lnTo>
                  <a:pt x="43" y="416"/>
                </a:lnTo>
                <a:lnTo>
                  <a:pt x="77" y="366"/>
                </a:lnTo>
                <a:lnTo>
                  <a:pt x="87" y="329"/>
                </a:lnTo>
                <a:lnTo>
                  <a:pt x="119" y="303"/>
                </a:lnTo>
                <a:lnTo>
                  <a:pt x="89" y="318"/>
                </a:lnTo>
                <a:lnTo>
                  <a:pt x="121" y="263"/>
                </a:lnTo>
                <a:lnTo>
                  <a:pt x="141" y="252"/>
                </a:lnTo>
                <a:lnTo>
                  <a:pt x="116" y="255"/>
                </a:lnTo>
                <a:lnTo>
                  <a:pt x="154" y="185"/>
                </a:lnTo>
                <a:lnTo>
                  <a:pt x="169" y="181"/>
                </a:lnTo>
                <a:lnTo>
                  <a:pt x="198" y="129"/>
                </a:lnTo>
                <a:lnTo>
                  <a:pt x="235" y="124"/>
                </a:lnTo>
                <a:lnTo>
                  <a:pt x="215" y="113"/>
                </a:lnTo>
                <a:lnTo>
                  <a:pt x="270" y="83"/>
                </a:lnTo>
                <a:lnTo>
                  <a:pt x="290" y="72"/>
                </a:lnTo>
                <a:lnTo>
                  <a:pt x="245" y="74"/>
                </a:lnTo>
                <a:lnTo>
                  <a:pt x="219" y="72"/>
                </a:lnTo>
                <a:lnTo>
                  <a:pt x="193" y="65"/>
                </a:lnTo>
                <a:lnTo>
                  <a:pt x="210" y="48"/>
                </a:lnTo>
                <a:lnTo>
                  <a:pt x="150" y="53"/>
                </a:lnTo>
                <a:lnTo>
                  <a:pt x="168" y="34"/>
                </a:lnTo>
                <a:lnTo>
                  <a:pt x="119" y="47"/>
                </a:lnTo>
                <a:lnTo>
                  <a:pt x="133" y="29"/>
                </a:lnTo>
                <a:lnTo>
                  <a:pt x="65" y="29"/>
                </a:lnTo>
                <a:lnTo>
                  <a:pt x="0" y="0"/>
                </a:lnTo>
                <a:lnTo>
                  <a:pt x="753" y="6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" name="Freeform 45"/>
          <p:cNvSpPr>
            <a:spLocks/>
          </p:cNvSpPr>
          <p:nvPr userDrawn="1"/>
        </p:nvSpPr>
        <p:spPr bwMode="gray">
          <a:xfrm>
            <a:off x="10397067" y="6350"/>
            <a:ext cx="1786467" cy="1289050"/>
          </a:xfrm>
          <a:custGeom>
            <a:avLst/>
            <a:gdLst>
              <a:gd name="T0" fmla="*/ 644525 w 844"/>
              <a:gd name="T1" fmla="*/ 250825 h 812"/>
              <a:gd name="T2" fmla="*/ 654050 w 844"/>
              <a:gd name="T3" fmla="*/ 188913 h 812"/>
              <a:gd name="T4" fmla="*/ 676275 w 844"/>
              <a:gd name="T5" fmla="*/ 117475 h 812"/>
              <a:gd name="T6" fmla="*/ 693738 w 844"/>
              <a:gd name="T7" fmla="*/ 76200 h 812"/>
              <a:gd name="T8" fmla="*/ 735013 w 844"/>
              <a:gd name="T9" fmla="*/ 36513 h 812"/>
              <a:gd name="T10" fmla="*/ 790575 w 844"/>
              <a:gd name="T11" fmla="*/ 107950 h 812"/>
              <a:gd name="T12" fmla="*/ 819150 w 844"/>
              <a:gd name="T13" fmla="*/ 212725 h 812"/>
              <a:gd name="T14" fmla="*/ 981075 w 844"/>
              <a:gd name="T15" fmla="*/ 49213 h 812"/>
              <a:gd name="T16" fmla="*/ 1163638 w 844"/>
              <a:gd name="T17" fmla="*/ 88900 h 812"/>
              <a:gd name="T18" fmla="*/ 1165225 w 844"/>
              <a:gd name="T19" fmla="*/ 185738 h 812"/>
              <a:gd name="T20" fmla="*/ 1114425 w 844"/>
              <a:gd name="T21" fmla="*/ 244475 h 812"/>
              <a:gd name="T22" fmla="*/ 963613 w 844"/>
              <a:gd name="T23" fmla="*/ 339725 h 812"/>
              <a:gd name="T24" fmla="*/ 1257300 w 844"/>
              <a:gd name="T25" fmla="*/ 317500 h 812"/>
              <a:gd name="T26" fmla="*/ 1208088 w 844"/>
              <a:gd name="T27" fmla="*/ 639763 h 812"/>
              <a:gd name="T28" fmla="*/ 1247775 w 844"/>
              <a:gd name="T29" fmla="*/ 782638 h 812"/>
              <a:gd name="T30" fmla="*/ 1277938 w 844"/>
              <a:gd name="T31" fmla="*/ 862013 h 812"/>
              <a:gd name="T32" fmla="*/ 1227138 w 844"/>
              <a:gd name="T33" fmla="*/ 898525 h 812"/>
              <a:gd name="T34" fmla="*/ 1323975 w 844"/>
              <a:gd name="T35" fmla="*/ 1020763 h 812"/>
              <a:gd name="T36" fmla="*/ 1339850 w 844"/>
              <a:gd name="T37" fmla="*/ 1212850 h 812"/>
              <a:gd name="T38" fmla="*/ 1282700 w 844"/>
              <a:gd name="T39" fmla="*/ 1192213 h 812"/>
              <a:gd name="T40" fmla="*/ 1157288 w 844"/>
              <a:gd name="T41" fmla="*/ 1087438 h 812"/>
              <a:gd name="T42" fmla="*/ 1073150 w 844"/>
              <a:gd name="T43" fmla="*/ 1047750 h 812"/>
              <a:gd name="T44" fmla="*/ 984250 w 844"/>
              <a:gd name="T45" fmla="*/ 987425 h 812"/>
              <a:gd name="T46" fmla="*/ 836613 w 844"/>
              <a:gd name="T47" fmla="*/ 841375 h 812"/>
              <a:gd name="T48" fmla="*/ 746125 w 844"/>
              <a:gd name="T49" fmla="*/ 968375 h 812"/>
              <a:gd name="T50" fmla="*/ 695325 w 844"/>
              <a:gd name="T51" fmla="*/ 1047750 h 812"/>
              <a:gd name="T52" fmla="*/ 609600 w 844"/>
              <a:gd name="T53" fmla="*/ 1123950 h 812"/>
              <a:gd name="T54" fmla="*/ 550863 w 844"/>
              <a:gd name="T55" fmla="*/ 1219200 h 812"/>
              <a:gd name="T56" fmla="*/ 477838 w 844"/>
              <a:gd name="T57" fmla="*/ 1289050 h 812"/>
              <a:gd name="T58" fmla="*/ 446088 w 844"/>
              <a:gd name="T59" fmla="*/ 1076325 h 812"/>
              <a:gd name="T60" fmla="*/ 433388 w 844"/>
              <a:gd name="T61" fmla="*/ 973138 h 812"/>
              <a:gd name="T62" fmla="*/ 403225 w 844"/>
              <a:gd name="T63" fmla="*/ 855663 h 812"/>
              <a:gd name="T64" fmla="*/ 468313 w 844"/>
              <a:gd name="T65" fmla="*/ 722313 h 812"/>
              <a:gd name="T66" fmla="*/ 501650 w 844"/>
              <a:gd name="T67" fmla="*/ 617538 h 812"/>
              <a:gd name="T68" fmla="*/ 344488 w 844"/>
              <a:gd name="T69" fmla="*/ 684213 h 812"/>
              <a:gd name="T70" fmla="*/ 273050 w 844"/>
              <a:gd name="T71" fmla="*/ 666750 h 812"/>
              <a:gd name="T72" fmla="*/ 104775 w 844"/>
              <a:gd name="T73" fmla="*/ 739775 h 812"/>
              <a:gd name="T74" fmla="*/ 166688 w 844"/>
              <a:gd name="T75" fmla="*/ 606425 h 812"/>
              <a:gd name="T76" fmla="*/ 352425 w 844"/>
              <a:gd name="T77" fmla="*/ 468313 h 812"/>
              <a:gd name="T78" fmla="*/ 395288 w 844"/>
              <a:gd name="T79" fmla="*/ 403225 h 812"/>
              <a:gd name="T80" fmla="*/ 298450 w 844"/>
              <a:gd name="T81" fmla="*/ 355600 h 812"/>
              <a:gd name="T82" fmla="*/ 542925 w 844"/>
              <a:gd name="T83" fmla="*/ 327025 h 812"/>
              <a:gd name="T84" fmla="*/ 681038 w 844"/>
              <a:gd name="T85" fmla="*/ 387350 h 8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44" h="812">
                <a:moveTo>
                  <a:pt x="446" y="243"/>
                </a:moveTo>
                <a:lnTo>
                  <a:pt x="430" y="203"/>
                </a:lnTo>
                <a:lnTo>
                  <a:pt x="406" y="158"/>
                </a:lnTo>
                <a:lnTo>
                  <a:pt x="398" y="112"/>
                </a:lnTo>
                <a:lnTo>
                  <a:pt x="403" y="101"/>
                </a:lnTo>
                <a:lnTo>
                  <a:pt x="412" y="119"/>
                </a:lnTo>
                <a:lnTo>
                  <a:pt x="410" y="85"/>
                </a:lnTo>
                <a:lnTo>
                  <a:pt x="422" y="58"/>
                </a:lnTo>
                <a:lnTo>
                  <a:pt x="426" y="74"/>
                </a:lnTo>
                <a:lnTo>
                  <a:pt x="433" y="50"/>
                </a:lnTo>
                <a:lnTo>
                  <a:pt x="431" y="31"/>
                </a:lnTo>
                <a:lnTo>
                  <a:pt x="437" y="48"/>
                </a:lnTo>
                <a:lnTo>
                  <a:pt x="440" y="17"/>
                </a:lnTo>
                <a:lnTo>
                  <a:pt x="449" y="7"/>
                </a:lnTo>
                <a:lnTo>
                  <a:pt x="463" y="23"/>
                </a:lnTo>
                <a:lnTo>
                  <a:pt x="470" y="12"/>
                </a:lnTo>
                <a:lnTo>
                  <a:pt x="478" y="36"/>
                </a:lnTo>
                <a:lnTo>
                  <a:pt x="498" y="68"/>
                </a:lnTo>
                <a:lnTo>
                  <a:pt x="502" y="53"/>
                </a:lnTo>
                <a:lnTo>
                  <a:pt x="505" y="94"/>
                </a:lnTo>
                <a:lnTo>
                  <a:pt x="516" y="134"/>
                </a:lnTo>
                <a:lnTo>
                  <a:pt x="550" y="74"/>
                </a:lnTo>
                <a:lnTo>
                  <a:pt x="600" y="52"/>
                </a:lnTo>
                <a:lnTo>
                  <a:pt x="618" y="31"/>
                </a:lnTo>
                <a:lnTo>
                  <a:pt x="688" y="0"/>
                </a:lnTo>
                <a:lnTo>
                  <a:pt x="776" y="0"/>
                </a:lnTo>
                <a:lnTo>
                  <a:pt x="733" y="56"/>
                </a:lnTo>
                <a:lnTo>
                  <a:pt x="763" y="47"/>
                </a:lnTo>
                <a:lnTo>
                  <a:pt x="704" y="122"/>
                </a:lnTo>
                <a:lnTo>
                  <a:pt x="734" y="117"/>
                </a:lnTo>
                <a:lnTo>
                  <a:pt x="701" y="148"/>
                </a:lnTo>
                <a:lnTo>
                  <a:pt x="679" y="151"/>
                </a:lnTo>
                <a:lnTo>
                  <a:pt x="702" y="154"/>
                </a:lnTo>
                <a:lnTo>
                  <a:pt x="646" y="187"/>
                </a:lnTo>
                <a:lnTo>
                  <a:pt x="670" y="186"/>
                </a:lnTo>
                <a:lnTo>
                  <a:pt x="607" y="214"/>
                </a:lnTo>
                <a:lnTo>
                  <a:pt x="708" y="190"/>
                </a:lnTo>
                <a:lnTo>
                  <a:pt x="763" y="203"/>
                </a:lnTo>
                <a:lnTo>
                  <a:pt x="792" y="200"/>
                </a:lnTo>
                <a:lnTo>
                  <a:pt x="844" y="230"/>
                </a:lnTo>
                <a:lnTo>
                  <a:pt x="844" y="418"/>
                </a:lnTo>
                <a:lnTo>
                  <a:pt x="761" y="403"/>
                </a:lnTo>
                <a:lnTo>
                  <a:pt x="679" y="390"/>
                </a:lnTo>
                <a:lnTo>
                  <a:pt x="735" y="410"/>
                </a:lnTo>
                <a:lnTo>
                  <a:pt x="786" y="493"/>
                </a:lnTo>
                <a:lnTo>
                  <a:pt x="799" y="533"/>
                </a:lnTo>
                <a:lnTo>
                  <a:pt x="771" y="524"/>
                </a:lnTo>
                <a:lnTo>
                  <a:pt x="805" y="543"/>
                </a:lnTo>
                <a:lnTo>
                  <a:pt x="815" y="590"/>
                </a:lnTo>
                <a:lnTo>
                  <a:pt x="792" y="570"/>
                </a:lnTo>
                <a:lnTo>
                  <a:pt x="773" y="566"/>
                </a:lnTo>
                <a:lnTo>
                  <a:pt x="815" y="599"/>
                </a:lnTo>
                <a:lnTo>
                  <a:pt x="825" y="616"/>
                </a:lnTo>
                <a:lnTo>
                  <a:pt x="834" y="643"/>
                </a:lnTo>
                <a:lnTo>
                  <a:pt x="818" y="633"/>
                </a:lnTo>
                <a:lnTo>
                  <a:pt x="844" y="685"/>
                </a:lnTo>
                <a:lnTo>
                  <a:pt x="844" y="764"/>
                </a:lnTo>
                <a:lnTo>
                  <a:pt x="835" y="782"/>
                </a:lnTo>
                <a:lnTo>
                  <a:pt x="802" y="727"/>
                </a:lnTo>
                <a:lnTo>
                  <a:pt x="808" y="751"/>
                </a:lnTo>
                <a:lnTo>
                  <a:pt x="743" y="681"/>
                </a:lnTo>
                <a:lnTo>
                  <a:pt x="764" y="716"/>
                </a:lnTo>
                <a:lnTo>
                  <a:pt x="729" y="685"/>
                </a:lnTo>
                <a:lnTo>
                  <a:pt x="715" y="665"/>
                </a:lnTo>
                <a:lnTo>
                  <a:pt x="727" y="699"/>
                </a:lnTo>
                <a:lnTo>
                  <a:pt x="676" y="660"/>
                </a:lnTo>
                <a:lnTo>
                  <a:pt x="661" y="641"/>
                </a:lnTo>
                <a:lnTo>
                  <a:pt x="662" y="661"/>
                </a:lnTo>
                <a:lnTo>
                  <a:pt x="620" y="622"/>
                </a:lnTo>
                <a:lnTo>
                  <a:pt x="624" y="642"/>
                </a:lnTo>
                <a:lnTo>
                  <a:pt x="532" y="566"/>
                </a:lnTo>
                <a:lnTo>
                  <a:pt x="527" y="530"/>
                </a:lnTo>
                <a:lnTo>
                  <a:pt x="521" y="560"/>
                </a:lnTo>
                <a:lnTo>
                  <a:pt x="497" y="529"/>
                </a:lnTo>
                <a:lnTo>
                  <a:pt x="470" y="610"/>
                </a:lnTo>
                <a:lnTo>
                  <a:pt x="458" y="629"/>
                </a:lnTo>
                <a:lnTo>
                  <a:pt x="447" y="605"/>
                </a:lnTo>
                <a:lnTo>
                  <a:pt x="438" y="660"/>
                </a:lnTo>
                <a:lnTo>
                  <a:pt x="405" y="684"/>
                </a:lnTo>
                <a:lnTo>
                  <a:pt x="403" y="665"/>
                </a:lnTo>
                <a:lnTo>
                  <a:pt x="384" y="708"/>
                </a:lnTo>
                <a:lnTo>
                  <a:pt x="365" y="715"/>
                </a:lnTo>
                <a:lnTo>
                  <a:pt x="356" y="703"/>
                </a:lnTo>
                <a:lnTo>
                  <a:pt x="347" y="768"/>
                </a:lnTo>
                <a:lnTo>
                  <a:pt x="340" y="757"/>
                </a:lnTo>
                <a:lnTo>
                  <a:pt x="318" y="804"/>
                </a:lnTo>
                <a:lnTo>
                  <a:pt x="301" y="812"/>
                </a:lnTo>
                <a:lnTo>
                  <a:pt x="294" y="764"/>
                </a:lnTo>
                <a:lnTo>
                  <a:pt x="294" y="711"/>
                </a:lnTo>
                <a:lnTo>
                  <a:pt x="281" y="678"/>
                </a:lnTo>
                <a:lnTo>
                  <a:pt x="296" y="642"/>
                </a:lnTo>
                <a:lnTo>
                  <a:pt x="275" y="669"/>
                </a:lnTo>
                <a:lnTo>
                  <a:pt x="273" y="613"/>
                </a:lnTo>
                <a:lnTo>
                  <a:pt x="285" y="594"/>
                </a:lnTo>
                <a:lnTo>
                  <a:pt x="261" y="609"/>
                </a:lnTo>
                <a:lnTo>
                  <a:pt x="254" y="539"/>
                </a:lnTo>
                <a:lnTo>
                  <a:pt x="267" y="528"/>
                </a:lnTo>
                <a:lnTo>
                  <a:pt x="262" y="475"/>
                </a:lnTo>
                <a:lnTo>
                  <a:pt x="295" y="455"/>
                </a:lnTo>
                <a:lnTo>
                  <a:pt x="268" y="455"/>
                </a:lnTo>
                <a:lnTo>
                  <a:pt x="304" y="408"/>
                </a:lnTo>
                <a:lnTo>
                  <a:pt x="316" y="389"/>
                </a:lnTo>
                <a:lnTo>
                  <a:pt x="273" y="413"/>
                </a:lnTo>
                <a:lnTo>
                  <a:pt x="246" y="424"/>
                </a:lnTo>
                <a:lnTo>
                  <a:pt x="217" y="431"/>
                </a:lnTo>
                <a:lnTo>
                  <a:pt x="223" y="410"/>
                </a:lnTo>
                <a:lnTo>
                  <a:pt x="165" y="442"/>
                </a:lnTo>
                <a:lnTo>
                  <a:pt x="172" y="420"/>
                </a:lnTo>
                <a:lnTo>
                  <a:pt x="130" y="454"/>
                </a:lnTo>
                <a:lnTo>
                  <a:pt x="132" y="434"/>
                </a:lnTo>
                <a:lnTo>
                  <a:pt x="66" y="466"/>
                </a:lnTo>
                <a:lnTo>
                  <a:pt x="0" y="488"/>
                </a:lnTo>
                <a:lnTo>
                  <a:pt x="72" y="425"/>
                </a:lnTo>
                <a:lnTo>
                  <a:pt x="105" y="382"/>
                </a:lnTo>
                <a:lnTo>
                  <a:pt x="121" y="375"/>
                </a:lnTo>
                <a:lnTo>
                  <a:pt x="176" y="308"/>
                </a:lnTo>
                <a:lnTo>
                  <a:pt x="222" y="295"/>
                </a:lnTo>
                <a:lnTo>
                  <a:pt x="282" y="273"/>
                </a:lnTo>
                <a:lnTo>
                  <a:pt x="233" y="262"/>
                </a:lnTo>
                <a:lnTo>
                  <a:pt x="249" y="254"/>
                </a:lnTo>
                <a:lnTo>
                  <a:pt x="210" y="247"/>
                </a:lnTo>
                <a:lnTo>
                  <a:pt x="232" y="240"/>
                </a:lnTo>
                <a:lnTo>
                  <a:pt x="188" y="224"/>
                </a:lnTo>
                <a:lnTo>
                  <a:pt x="301" y="203"/>
                </a:lnTo>
                <a:lnTo>
                  <a:pt x="320" y="217"/>
                </a:lnTo>
                <a:lnTo>
                  <a:pt x="342" y="206"/>
                </a:lnTo>
                <a:lnTo>
                  <a:pt x="422" y="256"/>
                </a:lnTo>
                <a:lnTo>
                  <a:pt x="311" y="146"/>
                </a:lnTo>
                <a:lnTo>
                  <a:pt x="429" y="244"/>
                </a:lnTo>
                <a:lnTo>
                  <a:pt x="446" y="243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7" name="Freeform 46"/>
          <p:cNvSpPr>
            <a:spLocks/>
          </p:cNvSpPr>
          <p:nvPr userDrawn="1"/>
        </p:nvSpPr>
        <p:spPr bwMode="gray">
          <a:xfrm>
            <a:off x="9245601" y="1"/>
            <a:ext cx="2205567" cy="1336675"/>
          </a:xfrm>
          <a:custGeom>
            <a:avLst/>
            <a:gdLst>
              <a:gd name="T0" fmla="*/ 1406525 w 1042"/>
              <a:gd name="T1" fmla="*/ 23813 h 842"/>
              <a:gd name="T2" fmla="*/ 1293813 w 1042"/>
              <a:gd name="T3" fmla="*/ 36513 h 842"/>
              <a:gd name="T4" fmla="*/ 1208088 w 1042"/>
              <a:gd name="T5" fmla="*/ 71438 h 842"/>
              <a:gd name="T6" fmla="*/ 1125538 w 1042"/>
              <a:gd name="T7" fmla="*/ 85725 h 842"/>
              <a:gd name="T8" fmla="*/ 1346200 w 1042"/>
              <a:gd name="T9" fmla="*/ 203200 h 842"/>
              <a:gd name="T10" fmla="*/ 1435100 w 1042"/>
              <a:gd name="T11" fmla="*/ 325438 h 842"/>
              <a:gd name="T12" fmla="*/ 1504950 w 1042"/>
              <a:gd name="T13" fmla="*/ 425450 h 842"/>
              <a:gd name="T14" fmla="*/ 1463675 w 1042"/>
              <a:gd name="T15" fmla="*/ 450850 h 842"/>
              <a:gd name="T16" fmla="*/ 1531938 w 1042"/>
              <a:gd name="T17" fmla="*/ 547688 h 842"/>
              <a:gd name="T18" fmla="*/ 1544638 w 1042"/>
              <a:gd name="T19" fmla="*/ 569913 h 842"/>
              <a:gd name="T20" fmla="*/ 1517650 w 1042"/>
              <a:gd name="T21" fmla="*/ 603250 h 842"/>
              <a:gd name="T22" fmla="*/ 1654175 w 1042"/>
              <a:gd name="T23" fmla="*/ 846138 h 842"/>
              <a:gd name="T24" fmla="*/ 1554163 w 1042"/>
              <a:gd name="T25" fmla="*/ 763588 h 842"/>
              <a:gd name="T26" fmla="*/ 1463675 w 1042"/>
              <a:gd name="T27" fmla="*/ 704850 h 842"/>
              <a:gd name="T28" fmla="*/ 1428750 w 1042"/>
              <a:gd name="T29" fmla="*/ 725488 h 842"/>
              <a:gd name="T30" fmla="*/ 1111250 w 1042"/>
              <a:gd name="T31" fmla="*/ 558800 h 842"/>
              <a:gd name="T32" fmla="*/ 1066800 w 1042"/>
              <a:gd name="T33" fmla="*/ 547688 h 842"/>
              <a:gd name="T34" fmla="*/ 1009650 w 1042"/>
              <a:gd name="T35" fmla="*/ 822325 h 842"/>
              <a:gd name="T36" fmla="*/ 1006475 w 1042"/>
              <a:gd name="T37" fmla="*/ 846138 h 842"/>
              <a:gd name="T38" fmla="*/ 960438 w 1042"/>
              <a:gd name="T39" fmla="*/ 882650 h 842"/>
              <a:gd name="T40" fmla="*/ 955675 w 1042"/>
              <a:gd name="T41" fmla="*/ 955675 h 842"/>
              <a:gd name="T42" fmla="*/ 931863 w 1042"/>
              <a:gd name="T43" fmla="*/ 1049338 h 842"/>
              <a:gd name="T44" fmla="*/ 896938 w 1042"/>
              <a:gd name="T45" fmla="*/ 1139825 h 842"/>
              <a:gd name="T46" fmla="*/ 887413 w 1042"/>
              <a:gd name="T47" fmla="*/ 1165225 h 842"/>
              <a:gd name="T48" fmla="*/ 806450 w 1042"/>
              <a:gd name="T49" fmla="*/ 1336675 h 842"/>
              <a:gd name="T50" fmla="*/ 769938 w 1042"/>
              <a:gd name="T51" fmla="*/ 1298575 h 842"/>
              <a:gd name="T52" fmla="*/ 769938 w 1042"/>
              <a:gd name="T53" fmla="*/ 1220788 h 842"/>
              <a:gd name="T54" fmla="*/ 752475 w 1042"/>
              <a:gd name="T55" fmla="*/ 1119188 h 842"/>
              <a:gd name="T56" fmla="*/ 744538 w 1042"/>
              <a:gd name="T57" fmla="*/ 985838 h 842"/>
              <a:gd name="T58" fmla="*/ 700088 w 1042"/>
              <a:gd name="T59" fmla="*/ 942975 h 842"/>
              <a:gd name="T60" fmla="*/ 681038 w 1042"/>
              <a:gd name="T61" fmla="*/ 931863 h 842"/>
              <a:gd name="T62" fmla="*/ 650875 w 1042"/>
              <a:gd name="T63" fmla="*/ 866775 h 842"/>
              <a:gd name="T64" fmla="*/ 652463 w 1042"/>
              <a:gd name="T65" fmla="*/ 581025 h 842"/>
              <a:gd name="T66" fmla="*/ 614363 w 1042"/>
              <a:gd name="T67" fmla="*/ 554038 h 842"/>
              <a:gd name="T68" fmla="*/ 446088 w 1042"/>
              <a:gd name="T69" fmla="*/ 698500 h 842"/>
              <a:gd name="T70" fmla="*/ 382588 w 1042"/>
              <a:gd name="T71" fmla="*/ 735013 h 842"/>
              <a:gd name="T72" fmla="*/ 330200 w 1042"/>
              <a:gd name="T73" fmla="*/ 714375 h 842"/>
              <a:gd name="T74" fmla="*/ 222250 w 1042"/>
              <a:gd name="T75" fmla="*/ 771525 h 842"/>
              <a:gd name="T76" fmla="*/ 136525 w 1042"/>
              <a:gd name="T77" fmla="*/ 849313 h 842"/>
              <a:gd name="T78" fmla="*/ 57150 w 1042"/>
              <a:gd name="T79" fmla="*/ 889000 h 842"/>
              <a:gd name="T80" fmla="*/ 71438 w 1042"/>
              <a:gd name="T81" fmla="*/ 796925 h 842"/>
              <a:gd name="T82" fmla="*/ 153988 w 1042"/>
              <a:gd name="T83" fmla="*/ 631825 h 842"/>
              <a:gd name="T84" fmla="*/ 157163 w 1042"/>
              <a:gd name="T85" fmla="*/ 612775 h 842"/>
              <a:gd name="T86" fmla="*/ 254000 w 1042"/>
              <a:gd name="T87" fmla="*/ 485775 h 842"/>
              <a:gd name="T88" fmla="*/ 279400 w 1042"/>
              <a:gd name="T89" fmla="*/ 360363 h 842"/>
              <a:gd name="T90" fmla="*/ 361950 w 1042"/>
              <a:gd name="T91" fmla="*/ 255588 h 842"/>
              <a:gd name="T92" fmla="*/ 393700 w 1042"/>
              <a:gd name="T93" fmla="*/ 223838 h 842"/>
              <a:gd name="T94" fmla="*/ 534988 w 1042"/>
              <a:gd name="T95" fmla="*/ 147638 h 842"/>
              <a:gd name="T96" fmla="*/ 401638 w 1042"/>
              <a:gd name="T97" fmla="*/ 149225 h 842"/>
              <a:gd name="T98" fmla="*/ 385763 w 1042"/>
              <a:gd name="T99" fmla="*/ 104775 h 842"/>
              <a:gd name="T100" fmla="*/ 306388 w 1042"/>
              <a:gd name="T101" fmla="*/ 77788 h 842"/>
              <a:gd name="T102" fmla="*/ 236538 w 1042"/>
              <a:gd name="T103" fmla="*/ 66675 h 842"/>
              <a:gd name="T104" fmla="*/ 0 w 1042"/>
              <a:gd name="T105" fmla="*/ 50800 h 842"/>
              <a:gd name="T106" fmla="*/ 1355725 w 1042"/>
              <a:gd name="T107" fmla="*/ 1588 h 8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42" h="842">
                <a:moveTo>
                  <a:pt x="854" y="1"/>
                </a:moveTo>
                <a:lnTo>
                  <a:pt x="886" y="15"/>
                </a:lnTo>
                <a:lnTo>
                  <a:pt x="836" y="33"/>
                </a:lnTo>
                <a:lnTo>
                  <a:pt x="815" y="23"/>
                </a:lnTo>
                <a:lnTo>
                  <a:pt x="832" y="39"/>
                </a:lnTo>
                <a:lnTo>
                  <a:pt x="761" y="45"/>
                </a:lnTo>
                <a:lnTo>
                  <a:pt x="782" y="58"/>
                </a:lnTo>
                <a:lnTo>
                  <a:pt x="709" y="54"/>
                </a:lnTo>
                <a:lnTo>
                  <a:pt x="810" y="83"/>
                </a:lnTo>
                <a:lnTo>
                  <a:pt x="848" y="128"/>
                </a:lnTo>
                <a:lnTo>
                  <a:pt x="874" y="140"/>
                </a:lnTo>
                <a:lnTo>
                  <a:pt x="904" y="205"/>
                </a:lnTo>
                <a:lnTo>
                  <a:pt x="926" y="220"/>
                </a:lnTo>
                <a:lnTo>
                  <a:pt x="948" y="268"/>
                </a:lnTo>
                <a:lnTo>
                  <a:pt x="942" y="293"/>
                </a:lnTo>
                <a:lnTo>
                  <a:pt x="922" y="284"/>
                </a:lnTo>
                <a:lnTo>
                  <a:pt x="962" y="313"/>
                </a:lnTo>
                <a:lnTo>
                  <a:pt x="965" y="345"/>
                </a:lnTo>
                <a:lnTo>
                  <a:pt x="934" y="345"/>
                </a:lnTo>
                <a:lnTo>
                  <a:pt x="973" y="359"/>
                </a:lnTo>
                <a:lnTo>
                  <a:pt x="989" y="391"/>
                </a:lnTo>
                <a:lnTo>
                  <a:pt x="956" y="380"/>
                </a:lnTo>
                <a:lnTo>
                  <a:pt x="1040" y="451"/>
                </a:lnTo>
                <a:lnTo>
                  <a:pt x="1042" y="533"/>
                </a:lnTo>
                <a:lnTo>
                  <a:pt x="992" y="502"/>
                </a:lnTo>
                <a:lnTo>
                  <a:pt x="979" y="481"/>
                </a:lnTo>
                <a:lnTo>
                  <a:pt x="956" y="487"/>
                </a:lnTo>
                <a:lnTo>
                  <a:pt x="922" y="444"/>
                </a:lnTo>
                <a:lnTo>
                  <a:pt x="939" y="470"/>
                </a:lnTo>
                <a:lnTo>
                  <a:pt x="900" y="457"/>
                </a:lnTo>
                <a:lnTo>
                  <a:pt x="748" y="399"/>
                </a:lnTo>
                <a:lnTo>
                  <a:pt x="700" y="352"/>
                </a:lnTo>
                <a:lnTo>
                  <a:pt x="641" y="292"/>
                </a:lnTo>
                <a:lnTo>
                  <a:pt x="672" y="345"/>
                </a:lnTo>
                <a:lnTo>
                  <a:pt x="655" y="466"/>
                </a:lnTo>
                <a:lnTo>
                  <a:pt x="636" y="518"/>
                </a:lnTo>
                <a:lnTo>
                  <a:pt x="620" y="492"/>
                </a:lnTo>
                <a:lnTo>
                  <a:pt x="634" y="533"/>
                </a:lnTo>
                <a:lnTo>
                  <a:pt x="608" y="590"/>
                </a:lnTo>
                <a:lnTo>
                  <a:pt x="605" y="556"/>
                </a:lnTo>
                <a:lnTo>
                  <a:pt x="591" y="541"/>
                </a:lnTo>
                <a:lnTo>
                  <a:pt x="602" y="602"/>
                </a:lnTo>
                <a:lnTo>
                  <a:pt x="599" y="625"/>
                </a:lnTo>
                <a:lnTo>
                  <a:pt x="587" y="661"/>
                </a:lnTo>
                <a:lnTo>
                  <a:pt x="579" y="641"/>
                </a:lnTo>
                <a:lnTo>
                  <a:pt x="565" y="718"/>
                </a:lnTo>
                <a:lnTo>
                  <a:pt x="552" y="699"/>
                </a:lnTo>
                <a:lnTo>
                  <a:pt x="559" y="734"/>
                </a:lnTo>
                <a:lnTo>
                  <a:pt x="528" y="818"/>
                </a:lnTo>
                <a:lnTo>
                  <a:pt x="508" y="842"/>
                </a:lnTo>
                <a:lnTo>
                  <a:pt x="502" y="794"/>
                </a:lnTo>
                <a:lnTo>
                  <a:pt x="485" y="818"/>
                </a:lnTo>
                <a:lnTo>
                  <a:pt x="497" y="738"/>
                </a:lnTo>
                <a:lnTo>
                  <a:pt x="485" y="769"/>
                </a:lnTo>
                <a:lnTo>
                  <a:pt x="482" y="653"/>
                </a:lnTo>
                <a:lnTo>
                  <a:pt x="474" y="705"/>
                </a:lnTo>
                <a:lnTo>
                  <a:pt x="467" y="650"/>
                </a:lnTo>
                <a:lnTo>
                  <a:pt x="469" y="621"/>
                </a:lnTo>
                <a:lnTo>
                  <a:pt x="455" y="665"/>
                </a:lnTo>
                <a:lnTo>
                  <a:pt x="441" y="594"/>
                </a:lnTo>
                <a:lnTo>
                  <a:pt x="442" y="564"/>
                </a:lnTo>
                <a:lnTo>
                  <a:pt x="429" y="587"/>
                </a:lnTo>
                <a:lnTo>
                  <a:pt x="421" y="520"/>
                </a:lnTo>
                <a:lnTo>
                  <a:pt x="410" y="546"/>
                </a:lnTo>
                <a:lnTo>
                  <a:pt x="389" y="410"/>
                </a:lnTo>
                <a:lnTo>
                  <a:pt x="411" y="366"/>
                </a:lnTo>
                <a:lnTo>
                  <a:pt x="384" y="397"/>
                </a:lnTo>
                <a:lnTo>
                  <a:pt x="387" y="349"/>
                </a:lnTo>
                <a:lnTo>
                  <a:pt x="304" y="426"/>
                </a:lnTo>
                <a:lnTo>
                  <a:pt x="281" y="440"/>
                </a:lnTo>
                <a:lnTo>
                  <a:pt x="289" y="408"/>
                </a:lnTo>
                <a:lnTo>
                  <a:pt x="241" y="463"/>
                </a:lnTo>
                <a:lnTo>
                  <a:pt x="196" y="471"/>
                </a:lnTo>
                <a:lnTo>
                  <a:pt x="208" y="450"/>
                </a:lnTo>
                <a:lnTo>
                  <a:pt x="161" y="488"/>
                </a:lnTo>
                <a:lnTo>
                  <a:pt x="140" y="486"/>
                </a:lnTo>
                <a:lnTo>
                  <a:pt x="142" y="468"/>
                </a:lnTo>
                <a:lnTo>
                  <a:pt x="86" y="535"/>
                </a:lnTo>
                <a:lnTo>
                  <a:pt x="88" y="519"/>
                </a:lnTo>
                <a:lnTo>
                  <a:pt x="36" y="560"/>
                </a:lnTo>
                <a:lnTo>
                  <a:pt x="15" y="560"/>
                </a:lnTo>
                <a:lnTo>
                  <a:pt x="45" y="502"/>
                </a:lnTo>
                <a:lnTo>
                  <a:pt x="84" y="443"/>
                </a:lnTo>
                <a:lnTo>
                  <a:pt x="97" y="398"/>
                </a:lnTo>
                <a:lnTo>
                  <a:pt x="135" y="366"/>
                </a:lnTo>
                <a:lnTo>
                  <a:pt x="99" y="386"/>
                </a:lnTo>
                <a:lnTo>
                  <a:pt x="136" y="321"/>
                </a:lnTo>
                <a:lnTo>
                  <a:pt x="160" y="306"/>
                </a:lnTo>
                <a:lnTo>
                  <a:pt x="130" y="311"/>
                </a:lnTo>
                <a:lnTo>
                  <a:pt x="176" y="227"/>
                </a:lnTo>
                <a:lnTo>
                  <a:pt x="195" y="222"/>
                </a:lnTo>
                <a:lnTo>
                  <a:pt x="228" y="161"/>
                </a:lnTo>
                <a:lnTo>
                  <a:pt x="272" y="155"/>
                </a:lnTo>
                <a:lnTo>
                  <a:pt x="248" y="141"/>
                </a:lnTo>
                <a:lnTo>
                  <a:pt x="313" y="108"/>
                </a:lnTo>
                <a:lnTo>
                  <a:pt x="337" y="93"/>
                </a:lnTo>
                <a:lnTo>
                  <a:pt x="284" y="96"/>
                </a:lnTo>
                <a:lnTo>
                  <a:pt x="253" y="94"/>
                </a:lnTo>
                <a:lnTo>
                  <a:pt x="223" y="86"/>
                </a:lnTo>
                <a:lnTo>
                  <a:pt x="243" y="66"/>
                </a:lnTo>
                <a:lnTo>
                  <a:pt x="171" y="70"/>
                </a:lnTo>
                <a:lnTo>
                  <a:pt x="193" y="49"/>
                </a:lnTo>
                <a:lnTo>
                  <a:pt x="134" y="64"/>
                </a:lnTo>
                <a:lnTo>
                  <a:pt x="149" y="42"/>
                </a:lnTo>
                <a:lnTo>
                  <a:pt x="72" y="43"/>
                </a:lnTo>
                <a:lnTo>
                  <a:pt x="0" y="32"/>
                </a:lnTo>
                <a:lnTo>
                  <a:pt x="106" y="0"/>
                </a:lnTo>
                <a:lnTo>
                  <a:pt x="854" y="1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" name="Freeform 47"/>
          <p:cNvSpPr>
            <a:spLocks/>
          </p:cNvSpPr>
          <p:nvPr userDrawn="1"/>
        </p:nvSpPr>
        <p:spPr bwMode="gray">
          <a:xfrm>
            <a:off x="4775201" y="533401"/>
            <a:ext cx="2588684" cy="1706563"/>
          </a:xfrm>
          <a:custGeom>
            <a:avLst/>
            <a:gdLst>
              <a:gd name="T0" fmla="*/ 1070606 w 1400"/>
              <a:gd name="T1" fmla="*/ 226154 h 1230"/>
              <a:gd name="T2" fmla="*/ 1134398 w 1400"/>
              <a:gd name="T3" fmla="*/ 172044 h 1230"/>
              <a:gd name="T4" fmla="*/ 1214832 w 1400"/>
              <a:gd name="T5" fmla="*/ 117933 h 1230"/>
              <a:gd name="T6" fmla="*/ 1267531 w 1400"/>
              <a:gd name="T7" fmla="*/ 88797 h 1230"/>
              <a:gd name="T8" fmla="*/ 1372927 w 1400"/>
              <a:gd name="T9" fmla="*/ 0 h 1230"/>
              <a:gd name="T10" fmla="*/ 1331323 w 1400"/>
              <a:gd name="T11" fmla="*/ 115158 h 1230"/>
              <a:gd name="T12" fmla="*/ 1278625 w 1400"/>
              <a:gd name="T13" fmla="*/ 234479 h 1230"/>
              <a:gd name="T14" fmla="*/ 1449201 w 1400"/>
              <a:gd name="T15" fmla="*/ 273328 h 1230"/>
              <a:gd name="T16" fmla="*/ 1650286 w 1400"/>
              <a:gd name="T17" fmla="*/ 309401 h 1230"/>
              <a:gd name="T18" fmla="*/ 1884654 w 1400"/>
              <a:gd name="T19" fmla="*/ 317726 h 1230"/>
              <a:gd name="T20" fmla="*/ 1687730 w 1400"/>
              <a:gd name="T21" fmla="*/ 369062 h 1230"/>
              <a:gd name="T22" fmla="*/ 1646126 w 1400"/>
              <a:gd name="T23" fmla="*/ 439822 h 1230"/>
              <a:gd name="T24" fmla="*/ 1427012 w 1400"/>
              <a:gd name="T25" fmla="*/ 531393 h 1230"/>
              <a:gd name="T26" fmla="*/ 1307748 w 1400"/>
              <a:gd name="T27" fmla="*/ 531393 h 1230"/>
              <a:gd name="T28" fmla="*/ 1374314 w 1400"/>
              <a:gd name="T29" fmla="*/ 604928 h 1230"/>
              <a:gd name="T30" fmla="*/ 1486644 w 1400"/>
              <a:gd name="T31" fmla="*/ 818595 h 1230"/>
              <a:gd name="T32" fmla="*/ 1521314 w 1400"/>
              <a:gd name="T33" fmla="*/ 968440 h 1230"/>
              <a:gd name="T34" fmla="*/ 1543503 w 1400"/>
              <a:gd name="T35" fmla="*/ 1055849 h 1230"/>
              <a:gd name="T36" fmla="*/ 1568465 w 1400"/>
              <a:gd name="T37" fmla="*/ 1133546 h 1230"/>
              <a:gd name="T38" fmla="*/ 1612843 w 1400"/>
              <a:gd name="T39" fmla="*/ 1372188 h 1230"/>
              <a:gd name="T40" fmla="*/ 1490805 w 1400"/>
              <a:gd name="T41" fmla="*/ 1275066 h 1230"/>
              <a:gd name="T42" fmla="*/ 1410371 w 1400"/>
              <a:gd name="T43" fmla="*/ 1211243 h 1230"/>
              <a:gd name="T44" fmla="*/ 1051191 w 1400"/>
              <a:gd name="T45" fmla="*/ 883805 h 1230"/>
              <a:gd name="T46" fmla="*/ 983238 w 1400"/>
              <a:gd name="T47" fmla="*/ 1234830 h 1230"/>
              <a:gd name="T48" fmla="*/ 919445 w 1400"/>
              <a:gd name="T49" fmla="*/ 1341664 h 1230"/>
              <a:gd name="T50" fmla="*/ 905577 w 1400"/>
              <a:gd name="T51" fmla="*/ 1356926 h 1230"/>
              <a:gd name="T52" fmla="*/ 858426 w 1400"/>
              <a:gd name="T53" fmla="*/ 1412424 h 1230"/>
              <a:gd name="T54" fmla="*/ 802954 w 1400"/>
              <a:gd name="T55" fmla="*/ 1552556 h 1230"/>
              <a:gd name="T56" fmla="*/ 696171 w 1400"/>
              <a:gd name="T57" fmla="*/ 1630253 h 1230"/>
              <a:gd name="T58" fmla="*/ 678143 w 1400"/>
              <a:gd name="T59" fmla="*/ 1585855 h 1230"/>
              <a:gd name="T60" fmla="*/ 682303 w 1400"/>
              <a:gd name="T61" fmla="*/ 1395774 h 1230"/>
              <a:gd name="T62" fmla="*/ 655954 w 1400"/>
              <a:gd name="T63" fmla="*/ 1301428 h 1230"/>
              <a:gd name="T64" fmla="*/ 646246 w 1400"/>
              <a:gd name="T65" fmla="*/ 1180720 h 1230"/>
              <a:gd name="T66" fmla="*/ 672596 w 1400"/>
              <a:gd name="T67" fmla="*/ 936528 h 1230"/>
              <a:gd name="T68" fmla="*/ 488152 w 1400"/>
              <a:gd name="T69" fmla="*/ 1000351 h 1230"/>
              <a:gd name="T70" fmla="*/ 379982 w 1400"/>
              <a:gd name="T71" fmla="*/ 1041975 h 1230"/>
              <a:gd name="T72" fmla="*/ 246850 w 1400"/>
              <a:gd name="T73" fmla="*/ 1058624 h 1230"/>
              <a:gd name="T74" fmla="*/ 117878 w 1400"/>
              <a:gd name="T75" fmla="*/ 1112735 h 1230"/>
              <a:gd name="T76" fmla="*/ 0 w 1400"/>
              <a:gd name="T77" fmla="*/ 1130771 h 1230"/>
              <a:gd name="T78" fmla="*/ 173349 w 1400"/>
              <a:gd name="T79" fmla="*/ 900455 h 1230"/>
              <a:gd name="T80" fmla="*/ 255170 w 1400"/>
              <a:gd name="T81" fmla="*/ 790846 h 1230"/>
              <a:gd name="T82" fmla="*/ 342538 w 1400"/>
              <a:gd name="T83" fmla="*/ 654876 h 1230"/>
              <a:gd name="T84" fmla="*/ 513114 w 1400"/>
              <a:gd name="T85" fmla="*/ 568854 h 1230"/>
              <a:gd name="T86" fmla="*/ 630992 w 1400"/>
              <a:gd name="T87" fmla="*/ 489770 h 1230"/>
              <a:gd name="T88" fmla="*/ 454869 w 1400"/>
              <a:gd name="T89" fmla="*/ 446759 h 1230"/>
              <a:gd name="T90" fmla="*/ 418812 w 1400"/>
              <a:gd name="T91" fmla="*/ 381549 h 1230"/>
              <a:gd name="T92" fmla="*/ 230208 w 1400"/>
              <a:gd name="T93" fmla="*/ 338538 h 1230"/>
              <a:gd name="T94" fmla="*/ 396623 w 1400"/>
              <a:gd name="T95" fmla="*/ 249741 h 1230"/>
              <a:gd name="T96" fmla="*/ 657341 w 1400"/>
              <a:gd name="T97" fmla="*/ 241416 h 1230"/>
              <a:gd name="T98" fmla="*/ 748869 w 1400"/>
              <a:gd name="T99" fmla="*/ 206730 h 1230"/>
              <a:gd name="T100" fmla="*/ 722520 w 1400"/>
              <a:gd name="T101" fmla="*/ 92959 h 1230"/>
              <a:gd name="T102" fmla="*/ 926379 w 1400"/>
              <a:gd name="T103" fmla="*/ 231704 h 1230"/>
              <a:gd name="T104" fmla="*/ 973530 w 1400"/>
              <a:gd name="T105" fmla="*/ 385711 h 12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00" h="1230">
                <a:moveTo>
                  <a:pt x="716" y="290"/>
                </a:moveTo>
                <a:lnTo>
                  <a:pt x="744" y="233"/>
                </a:lnTo>
                <a:lnTo>
                  <a:pt x="772" y="163"/>
                </a:lnTo>
                <a:lnTo>
                  <a:pt x="814" y="106"/>
                </a:lnTo>
                <a:lnTo>
                  <a:pt x="829" y="97"/>
                </a:lnTo>
                <a:lnTo>
                  <a:pt x="818" y="124"/>
                </a:lnTo>
                <a:lnTo>
                  <a:pt x="851" y="85"/>
                </a:lnTo>
                <a:lnTo>
                  <a:pt x="890" y="64"/>
                </a:lnTo>
                <a:lnTo>
                  <a:pt x="876" y="85"/>
                </a:lnTo>
                <a:lnTo>
                  <a:pt x="907" y="63"/>
                </a:lnTo>
                <a:lnTo>
                  <a:pt x="925" y="41"/>
                </a:lnTo>
                <a:lnTo>
                  <a:pt x="914" y="64"/>
                </a:lnTo>
                <a:lnTo>
                  <a:pt x="949" y="33"/>
                </a:lnTo>
                <a:lnTo>
                  <a:pt x="966" y="28"/>
                </a:lnTo>
                <a:lnTo>
                  <a:pt x="990" y="0"/>
                </a:lnTo>
                <a:lnTo>
                  <a:pt x="961" y="56"/>
                </a:lnTo>
                <a:lnTo>
                  <a:pt x="978" y="50"/>
                </a:lnTo>
                <a:lnTo>
                  <a:pt x="960" y="83"/>
                </a:lnTo>
                <a:lnTo>
                  <a:pt x="943" y="134"/>
                </a:lnTo>
                <a:lnTo>
                  <a:pt x="962" y="122"/>
                </a:lnTo>
                <a:lnTo>
                  <a:pt x="922" y="169"/>
                </a:lnTo>
                <a:lnTo>
                  <a:pt x="889" y="222"/>
                </a:lnTo>
                <a:lnTo>
                  <a:pt x="980" y="182"/>
                </a:lnTo>
                <a:lnTo>
                  <a:pt x="1045" y="197"/>
                </a:lnTo>
                <a:lnTo>
                  <a:pt x="1081" y="187"/>
                </a:lnTo>
                <a:lnTo>
                  <a:pt x="1201" y="205"/>
                </a:lnTo>
                <a:lnTo>
                  <a:pt x="1190" y="223"/>
                </a:lnTo>
                <a:lnTo>
                  <a:pt x="1243" y="200"/>
                </a:lnTo>
                <a:lnTo>
                  <a:pt x="1400" y="211"/>
                </a:lnTo>
                <a:lnTo>
                  <a:pt x="1359" y="229"/>
                </a:lnTo>
                <a:lnTo>
                  <a:pt x="1281" y="244"/>
                </a:lnTo>
                <a:lnTo>
                  <a:pt x="1302" y="253"/>
                </a:lnTo>
                <a:lnTo>
                  <a:pt x="1217" y="266"/>
                </a:lnTo>
                <a:lnTo>
                  <a:pt x="1240" y="279"/>
                </a:lnTo>
                <a:lnTo>
                  <a:pt x="1152" y="305"/>
                </a:lnTo>
                <a:lnTo>
                  <a:pt x="1187" y="317"/>
                </a:lnTo>
                <a:lnTo>
                  <a:pt x="1059" y="356"/>
                </a:lnTo>
                <a:lnTo>
                  <a:pt x="1090" y="374"/>
                </a:lnTo>
                <a:lnTo>
                  <a:pt x="1029" y="383"/>
                </a:lnTo>
                <a:lnTo>
                  <a:pt x="1008" y="368"/>
                </a:lnTo>
                <a:lnTo>
                  <a:pt x="1023" y="390"/>
                </a:lnTo>
                <a:lnTo>
                  <a:pt x="943" y="383"/>
                </a:lnTo>
                <a:lnTo>
                  <a:pt x="964" y="401"/>
                </a:lnTo>
                <a:lnTo>
                  <a:pt x="882" y="383"/>
                </a:lnTo>
                <a:lnTo>
                  <a:pt x="991" y="436"/>
                </a:lnTo>
                <a:lnTo>
                  <a:pt x="1024" y="493"/>
                </a:lnTo>
                <a:lnTo>
                  <a:pt x="1051" y="512"/>
                </a:lnTo>
                <a:lnTo>
                  <a:pt x="1072" y="590"/>
                </a:lnTo>
                <a:lnTo>
                  <a:pt x="1093" y="613"/>
                </a:lnTo>
                <a:lnTo>
                  <a:pt x="1109" y="670"/>
                </a:lnTo>
                <a:lnTo>
                  <a:pt x="1097" y="698"/>
                </a:lnTo>
                <a:lnTo>
                  <a:pt x="1077" y="684"/>
                </a:lnTo>
                <a:lnTo>
                  <a:pt x="1115" y="725"/>
                </a:lnTo>
                <a:lnTo>
                  <a:pt x="1113" y="761"/>
                </a:lnTo>
                <a:lnTo>
                  <a:pt x="1078" y="754"/>
                </a:lnTo>
                <a:lnTo>
                  <a:pt x="1119" y="778"/>
                </a:lnTo>
                <a:lnTo>
                  <a:pt x="1131" y="817"/>
                </a:lnTo>
                <a:lnTo>
                  <a:pt x="1096" y="799"/>
                </a:lnTo>
                <a:lnTo>
                  <a:pt x="1177" y="896"/>
                </a:lnTo>
                <a:lnTo>
                  <a:pt x="1163" y="989"/>
                </a:lnTo>
                <a:lnTo>
                  <a:pt x="1112" y="943"/>
                </a:lnTo>
                <a:lnTo>
                  <a:pt x="1102" y="917"/>
                </a:lnTo>
                <a:lnTo>
                  <a:pt x="1075" y="919"/>
                </a:lnTo>
                <a:lnTo>
                  <a:pt x="1045" y="865"/>
                </a:lnTo>
                <a:lnTo>
                  <a:pt x="1058" y="897"/>
                </a:lnTo>
                <a:lnTo>
                  <a:pt x="1017" y="873"/>
                </a:lnTo>
                <a:lnTo>
                  <a:pt x="858" y="779"/>
                </a:lnTo>
                <a:lnTo>
                  <a:pt x="813" y="716"/>
                </a:lnTo>
                <a:lnTo>
                  <a:pt x="758" y="637"/>
                </a:lnTo>
                <a:lnTo>
                  <a:pt x="783" y="703"/>
                </a:lnTo>
                <a:lnTo>
                  <a:pt x="739" y="836"/>
                </a:lnTo>
                <a:lnTo>
                  <a:pt x="709" y="890"/>
                </a:lnTo>
                <a:lnTo>
                  <a:pt x="695" y="859"/>
                </a:lnTo>
                <a:lnTo>
                  <a:pt x="703" y="906"/>
                </a:lnTo>
                <a:lnTo>
                  <a:pt x="663" y="967"/>
                </a:lnTo>
                <a:lnTo>
                  <a:pt x="665" y="928"/>
                </a:lnTo>
                <a:lnTo>
                  <a:pt x="653" y="908"/>
                </a:lnTo>
                <a:lnTo>
                  <a:pt x="653" y="978"/>
                </a:lnTo>
                <a:lnTo>
                  <a:pt x="645" y="1004"/>
                </a:lnTo>
                <a:lnTo>
                  <a:pt x="624" y="1043"/>
                </a:lnTo>
                <a:lnTo>
                  <a:pt x="619" y="1018"/>
                </a:lnTo>
                <a:lnTo>
                  <a:pt x="588" y="1102"/>
                </a:lnTo>
                <a:lnTo>
                  <a:pt x="578" y="1077"/>
                </a:lnTo>
                <a:lnTo>
                  <a:pt x="579" y="1119"/>
                </a:lnTo>
                <a:lnTo>
                  <a:pt x="527" y="1208"/>
                </a:lnTo>
                <a:lnTo>
                  <a:pt x="500" y="1230"/>
                </a:lnTo>
                <a:lnTo>
                  <a:pt x="502" y="1175"/>
                </a:lnTo>
                <a:lnTo>
                  <a:pt x="478" y="1199"/>
                </a:lnTo>
                <a:lnTo>
                  <a:pt x="508" y="1111"/>
                </a:lnTo>
                <a:lnTo>
                  <a:pt x="489" y="1143"/>
                </a:lnTo>
                <a:lnTo>
                  <a:pt x="507" y="1013"/>
                </a:lnTo>
                <a:lnTo>
                  <a:pt x="488" y="1069"/>
                </a:lnTo>
                <a:lnTo>
                  <a:pt x="492" y="1006"/>
                </a:lnTo>
                <a:lnTo>
                  <a:pt x="500" y="973"/>
                </a:lnTo>
                <a:lnTo>
                  <a:pt x="475" y="1021"/>
                </a:lnTo>
                <a:lnTo>
                  <a:pt x="473" y="938"/>
                </a:lnTo>
                <a:lnTo>
                  <a:pt x="481" y="905"/>
                </a:lnTo>
                <a:lnTo>
                  <a:pt x="461" y="928"/>
                </a:lnTo>
                <a:lnTo>
                  <a:pt x="466" y="851"/>
                </a:lnTo>
                <a:lnTo>
                  <a:pt x="448" y="877"/>
                </a:lnTo>
                <a:lnTo>
                  <a:pt x="451" y="720"/>
                </a:lnTo>
                <a:lnTo>
                  <a:pt x="485" y="675"/>
                </a:lnTo>
                <a:lnTo>
                  <a:pt x="448" y="704"/>
                </a:lnTo>
                <a:lnTo>
                  <a:pt x="461" y="651"/>
                </a:lnTo>
                <a:lnTo>
                  <a:pt x="352" y="721"/>
                </a:lnTo>
                <a:lnTo>
                  <a:pt x="323" y="733"/>
                </a:lnTo>
                <a:lnTo>
                  <a:pt x="340" y="697"/>
                </a:lnTo>
                <a:lnTo>
                  <a:pt x="274" y="751"/>
                </a:lnTo>
                <a:lnTo>
                  <a:pt x="221" y="751"/>
                </a:lnTo>
                <a:lnTo>
                  <a:pt x="239" y="730"/>
                </a:lnTo>
                <a:lnTo>
                  <a:pt x="178" y="763"/>
                </a:lnTo>
                <a:lnTo>
                  <a:pt x="155" y="757"/>
                </a:lnTo>
                <a:lnTo>
                  <a:pt x="160" y="736"/>
                </a:lnTo>
                <a:lnTo>
                  <a:pt x="85" y="802"/>
                </a:lnTo>
                <a:lnTo>
                  <a:pt x="91" y="784"/>
                </a:lnTo>
                <a:lnTo>
                  <a:pt x="24" y="819"/>
                </a:lnTo>
                <a:lnTo>
                  <a:pt x="0" y="815"/>
                </a:lnTo>
                <a:lnTo>
                  <a:pt x="45" y="756"/>
                </a:lnTo>
                <a:lnTo>
                  <a:pt x="101" y="697"/>
                </a:lnTo>
                <a:lnTo>
                  <a:pt x="125" y="649"/>
                </a:lnTo>
                <a:lnTo>
                  <a:pt x="173" y="621"/>
                </a:lnTo>
                <a:lnTo>
                  <a:pt x="128" y="635"/>
                </a:lnTo>
                <a:lnTo>
                  <a:pt x="184" y="570"/>
                </a:lnTo>
                <a:lnTo>
                  <a:pt x="214" y="558"/>
                </a:lnTo>
                <a:lnTo>
                  <a:pt x="180" y="557"/>
                </a:lnTo>
                <a:lnTo>
                  <a:pt x="247" y="472"/>
                </a:lnTo>
                <a:lnTo>
                  <a:pt x="269" y="470"/>
                </a:lnTo>
                <a:lnTo>
                  <a:pt x="319" y="407"/>
                </a:lnTo>
                <a:lnTo>
                  <a:pt x="370" y="410"/>
                </a:lnTo>
                <a:lnTo>
                  <a:pt x="346" y="390"/>
                </a:lnTo>
                <a:lnTo>
                  <a:pt x="426" y="364"/>
                </a:lnTo>
                <a:lnTo>
                  <a:pt x="455" y="353"/>
                </a:lnTo>
                <a:lnTo>
                  <a:pt x="395" y="346"/>
                </a:lnTo>
                <a:lnTo>
                  <a:pt x="360" y="337"/>
                </a:lnTo>
                <a:lnTo>
                  <a:pt x="328" y="322"/>
                </a:lnTo>
                <a:lnTo>
                  <a:pt x="355" y="304"/>
                </a:lnTo>
                <a:lnTo>
                  <a:pt x="273" y="295"/>
                </a:lnTo>
                <a:lnTo>
                  <a:pt x="302" y="275"/>
                </a:lnTo>
                <a:lnTo>
                  <a:pt x="232" y="280"/>
                </a:lnTo>
                <a:lnTo>
                  <a:pt x="254" y="259"/>
                </a:lnTo>
                <a:lnTo>
                  <a:pt x="166" y="244"/>
                </a:lnTo>
                <a:lnTo>
                  <a:pt x="87" y="217"/>
                </a:lnTo>
                <a:lnTo>
                  <a:pt x="213" y="202"/>
                </a:lnTo>
                <a:lnTo>
                  <a:pt x="286" y="180"/>
                </a:lnTo>
                <a:lnTo>
                  <a:pt x="306" y="184"/>
                </a:lnTo>
                <a:lnTo>
                  <a:pt x="422" y="153"/>
                </a:lnTo>
                <a:lnTo>
                  <a:pt x="474" y="174"/>
                </a:lnTo>
                <a:lnTo>
                  <a:pt x="548" y="197"/>
                </a:lnTo>
                <a:lnTo>
                  <a:pt x="518" y="146"/>
                </a:lnTo>
                <a:lnTo>
                  <a:pt x="540" y="149"/>
                </a:lnTo>
                <a:lnTo>
                  <a:pt x="515" y="111"/>
                </a:lnTo>
                <a:lnTo>
                  <a:pt x="541" y="121"/>
                </a:lnTo>
                <a:lnTo>
                  <a:pt x="521" y="67"/>
                </a:lnTo>
                <a:lnTo>
                  <a:pt x="636" y="132"/>
                </a:lnTo>
                <a:lnTo>
                  <a:pt x="638" y="163"/>
                </a:lnTo>
                <a:lnTo>
                  <a:pt x="668" y="167"/>
                </a:lnTo>
                <a:lnTo>
                  <a:pt x="683" y="287"/>
                </a:lnTo>
                <a:lnTo>
                  <a:pt x="705" y="77"/>
                </a:lnTo>
                <a:lnTo>
                  <a:pt x="702" y="278"/>
                </a:lnTo>
                <a:lnTo>
                  <a:pt x="716" y="29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" name="Freeform 48"/>
          <p:cNvSpPr>
            <a:spLocks/>
          </p:cNvSpPr>
          <p:nvPr userDrawn="1"/>
        </p:nvSpPr>
        <p:spPr bwMode="gray">
          <a:xfrm rot="5251421">
            <a:off x="8526992" y="-43392"/>
            <a:ext cx="1619250" cy="2010833"/>
          </a:xfrm>
          <a:custGeom>
            <a:avLst/>
            <a:gdLst>
              <a:gd name="T0" fmla="*/ 568540 w 2381"/>
              <a:gd name="T1" fmla="*/ 877813 h 2218"/>
              <a:gd name="T2" fmla="*/ 505973 w 2381"/>
              <a:gd name="T3" fmla="*/ 868294 h 2218"/>
              <a:gd name="T4" fmla="*/ 434566 w 2381"/>
              <a:gd name="T5" fmla="*/ 848575 h 2218"/>
              <a:gd name="T6" fmla="*/ 391721 w 2381"/>
              <a:gd name="T7" fmla="*/ 832257 h 2218"/>
              <a:gd name="T8" fmla="*/ 287670 w 2381"/>
              <a:gd name="T9" fmla="*/ 815938 h 2218"/>
              <a:gd name="T10" fmla="*/ 375399 w 2381"/>
              <a:gd name="T11" fmla="*/ 783300 h 2218"/>
              <a:gd name="T12" fmla="*/ 470609 w 2381"/>
              <a:gd name="T13" fmla="*/ 754063 h 2218"/>
              <a:gd name="T14" fmla="*/ 408043 w 2381"/>
              <a:gd name="T15" fmla="*/ 636431 h 2218"/>
              <a:gd name="T16" fmla="*/ 329835 w 2381"/>
              <a:gd name="T17" fmla="*/ 502482 h 2218"/>
              <a:gd name="T18" fmla="*/ 218983 w 2381"/>
              <a:gd name="T19" fmla="*/ 362412 h 2218"/>
              <a:gd name="T20" fmla="*/ 346156 w 2381"/>
              <a:gd name="T21" fmla="*/ 450806 h 2218"/>
              <a:gd name="T22" fmla="*/ 408043 w 2381"/>
              <a:gd name="T23" fmla="*/ 440606 h 2218"/>
              <a:gd name="T24" fmla="*/ 568540 w 2381"/>
              <a:gd name="T25" fmla="*/ 522200 h 2218"/>
              <a:gd name="T26" fmla="*/ 627026 w 2381"/>
              <a:gd name="T27" fmla="*/ 590875 h 2218"/>
              <a:gd name="T28" fmla="*/ 636547 w 2381"/>
              <a:gd name="T29" fmla="*/ 516081 h 2218"/>
              <a:gd name="T30" fmla="*/ 705234 w 2381"/>
              <a:gd name="T31" fmla="*/ 346094 h 2218"/>
              <a:gd name="T32" fmla="*/ 773921 w 2381"/>
              <a:gd name="T33" fmla="*/ 251581 h 2218"/>
              <a:gd name="T34" fmla="*/ 813365 w 2381"/>
              <a:gd name="T35" fmla="*/ 195825 h 2218"/>
              <a:gd name="T36" fmla="*/ 846009 w 2381"/>
              <a:gd name="T37" fmla="*/ 143469 h 2218"/>
              <a:gd name="T38" fmla="*/ 962981 w 2381"/>
              <a:gd name="T39" fmla="*/ 0 h 2218"/>
              <a:gd name="T40" fmla="*/ 966381 w 2381"/>
              <a:gd name="T41" fmla="*/ 117631 h 2218"/>
              <a:gd name="T42" fmla="*/ 969782 w 2381"/>
              <a:gd name="T43" fmla="*/ 195825 h 2218"/>
              <a:gd name="T44" fmla="*/ 956860 w 2381"/>
              <a:gd name="T45" fmla="*/ 565037 h 2218"/>
              <a:gd name="T46" fmla="*/ 1194885 w 2381"/>
              <a:gd name="T47" fmla="*/ 431087 h 2218"/>
              <a:gd name="T48" fmla="*/ 1286695 w 2381"/>
              <a:gd name="T49" fmla="*/ 414768 h 2218"/>
              <a:gd name="T50" fmla="*/ 1303017 w 2381"/>
              <a:gd name="T51" fmla="*/ 414768 h 2218"/>
              <a:gd name="T52" fmla="*/ 1358103 w 2381"/>
              <a:gd name="T53" fmla="*/ 414768 h 2218"/>
              <a:gd name="T54" fmla="*/ 1466234 w 2381"/>
              <a:gd name="T55" fmla="*/ 378731 h 2218"/>
              <a:gd name="T56" fmla="*/ 1564164 w 2381"/>
              <a:gd name="T57" fmla="*/ 401849 h 2218"/>
              <a:gd name="T58" fmla="*/ 1547843 w 2381"/>
              <a:gd name="T59" fmla="*/ 434487 h 2218"/>
              <a:gd name="T60" fmla="*/ 1436311 w 2381"/>
              <a:gd name="T61" fmla="*/ 525600 h 2218"/>
              <a:gd name="T62" fmla="*/ 1394146 w 2381"/>
              <a:gd name="T63" fmla="*/ 587475 h 2218"/>
              <a:gd name="T64" fmla="*/ 1328860 w 2381"/>
              <a:gd name="T65" fmla="*/ 652750 h 2218"/>
              <a:gd name="T66" fmla="*/ 1175163 w 2381"/>
              <a:gd name="T67" fmla="*/ 757462 h 2218"/>
              <a:gd name="T68" fmla="*/ 1303017 w 2381"/>
              <a:gd name="T69" fmla="*/ 832257 h 2218"/>
              <a:gd name="T70" fmla="*/ 1381225 w 2381"/>
              <a:gd name="T71" fmla="*/ 875093 h 2218"/>
              <a:gd name="T72" fmla="*/ 1456033 w 2381"/>
              <a:gd name="T73" fmla="*/ 943088 h 2218"/>
              <a:gd name="T74" fmla="*/ 1550563 w 2381"/>
              <a:gd name="T75" fmla="*/ 992044 h 2218"/>
              <a:gd name="T76" fmla="*/ 1619250 w 2381"/>
              <a:gd name="T77" fmla="*/ 1051200 h 2218"/>
              <a:gd name="T78" fmla="*/ 1400947 w 2381"/>
              <a:gd name="T79" fmla="*/ 1064119 h 2218"/>
              <a:gd name="T80" fmla="*/ 1296216 w 2381"/>
              <a:gd name="T81" fmla="*/ 1070918 h 2218"/>
              <a:gd name="T82" fmla="*/ 1175163 w 2381"/>
              <a:gd name="T83" fmla="*/ 1087237 h 2218"/>
              <a:gd name="T84" fmla="*/ 1041869 w 2381"/>
              <a:gd name="T85" fmla="*/ 1031481 h 2218"/>
              <a:gd name="T86" fmla="*/ 937138 w 2381"/>
              <a:gd name="T87" fmla="*/ 1002244 h 2218"/>
              <a:gd name="T88" fmla="*/ 999025 w 2381"/>
              <a:gd name="T89" fmla="*/ 1125994 h 2218"/>
              <a:gd name="T90" fmla="*/ 979303 w 2381"/>
              <a:gd name="T91" fmla="*/ 1178350 h 2218"/>
              <a:gd name="T92" fmla="*/ 1047990 w 2381"/>
              <a:gd name="T93" fmla="*/ 1308900 h 2218"/>
              <a:gd name="T94" fmla="*/ 914016 w 2381"/>
              <a:gd name="T95" fmla="*/ 1256544 h 2218"/>
              <a:gd name="T96" fmla="*/ 780722 w 2381"/>
              <a:gd name="T97" fmla="*/ 1109675 h 2218"/>
              <a:gd name="T98" fmla="*/ 715435 w 2381"/>
              <a:gd name="T99" fmla="*/ 1073638 h 2218"/>
              <a:gd name="T100" fmla="*/ 663070 w 2381"/>
              <a:gd name="T101" fmla="*/ 1145713 h 2218"/>
              <a:gd name="T102" fmla="*/ 643348 w 2381"/>
              <a:gd name="T103" fmla="*/ 959407 h 2218"/>
              <a:gd name="T104" fmla="*/ 16322 w 2381"/>
              <a:gd name="T105" fmla="*/ 1508125 h 2218"/>
              <a:gd name="T106" fmla="*/ 545417 w 2381"/>
              <a:gd name="T107" fmla="*/ 992044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Freeform 49"/>
          <p:cNvSpPr>
            <a:spLocks/>
          </p:cNvSpPr>
          <p:nvPr userDrawn="1"/>
        </p:nvSpPr>
        <p:spPr bwMode="gray">
          <a:xfrm>
            <a:off x="8229600" y="0"/>
            <a:ext cx="2429933" cy="838200"/>
          </a:xfrm>
          <a:custGeom>
            <a:avLst/>
            <a:gdLst>
              <a:gd name="T0" fmla="*/ 682625 w 1148"/>
              <a:gd name="T1" fmla="*/ 4763 h 528"/>
              <a:gd name="T2" fmla="*/ 1258888 w 1148"/>
              <a:gd name="T3" fmla="*/ 0 h 528"/>
              <a:gd name="T4" fmla="*/ 1397000 w 1148"/>
              <a:gd name="T5" fmla="*/ 39688 h 528"/>
              <a:gd name="T6" fmla="*/ 1481138 w 1148"/>
              <a:gd name="T7" fmla="*/ 93663 h 528"/>
              <a:gd name="T8" fmla="*/ 1524000 w 1148"/>
              <a:gd name="T9" fmla="*/ 100013 h 528"/>
              <a:gd name="T10" fmla="*/ 1514475 w 1148"/>
              <a:gd name="T11" fmla="*/ 142875 h 528"/>
              <a:gd name="T12" fmla="*/ 1627188 w 1148"/>
              <a:gd name="T13" fmla="*/ 150813 h 528"/>
              <a:gd name="T14" fmla="*/ 1749425 w 1148"/>
              <a:gd name="T15" fmla="*/ 174625 h 528"/>
              <a:gd name="T16" fmla="*/ 1728788 w 1148"/>
              <a:gd name="T17" fmla="*/ 244475 h 528"/>
              <a:gd name="T18" fmla="*/ 1666875 w 1148"/>
              <a:gd name="T19" fmla="*/ 250825 h 528"/>
              <a:gd name="T20" fmla="*/ 1628775 w 1148"/>
              <a:gd name="T21" fmla="*/ 246063 h 528"/>
              <a:gd name="T22" fmla="*/ 1314450 w 1148"/>
              <a:gd name="T23" fmla="*/ 292100 h 528"/>
              <a:gd name="T24" fmla="*/ 1077913 w 1148"/>
              <a:gd name="T25" fmla="*/ 260350 h 528"/>
              <a:gd name="T26" fmla="*/ 1247775 w 1148"/>
              <a:gd name="T27" fmla="*/ 401638 h 528"/>
              <a:gd name="T28" fmla="*/ 1223963 w 1148"/>
              <a:gd name="T29" fmla="*/ 442913 h 528"/>
              <a:gd name="T30" fmla="*/ 1295400 w 1148"/>
              <a:gd name="T31" fmla="*/ 533400 h 528"/>
              <a:gd name="T32" fmla="*/ 1228725 w 1148"/>
              <a:gd name="T33" fmla="*/ 501650 h 528"/>
              <a:gd name="T34" fmla="*/ 1309688 w 1148"/>
              <a:gd name="T35" fmla="*/ 569913 h 528"/>
              <a:gd name="T36" fmla="*/ 1298575 w 1148"/>
              <a:gd name="T37" fmla="*/ 593725 h 528"/>
              <a:gd name="T38" fmla="*/ 1312863 w 1148"/>
              <a:gd name="T39" fmla="*/ 657225 h 528"/>
              <a:gd name="T40" fmla="*/ 1384300 w 1148"/>
              <a:gd name="T41" fmla="*/ 774700 h 528"/>
              <a:gd name="T42" fmla="*/ 1328738 w 1148"/>
              <a:gd name="T43" fmla="*/ 768350 h 528"/>
              <a:gd name="T44" fmla="*/ 1274763 w 1148"/>
              <a:gd name="T45" fmla="*/ 722313 h 528"/>
              <a:gd name="T46" fmla="*/ 1179513 w 1148"/>
              <a:gd name="T47" fmla="*/ 658813 h 528"/>
              <a:gd name="T48" fmla="*/ 1157288 w 1148"/>
              <a:gd name="T49" fmla="*/ 663575 h 528"/>
              <a:gd name="T50" fmla="*/ 1154113 w 1148"/>
              <a:gd name="T51" fmla="*/ 684213 h 528"/>
              <a:gd name="T52" fmla="*/ 1050925 w 1148"/>
              <a:gd name="T53" fmla="*/ 604838 h 528"/>
              <a:gd name="T54" fmla="*/ 985838 w 1148"/>
              <a:gd name="T55" fmla="*/ 577850 h 528"/>
              <a:gd name="T56" fmla="*/ 844550 w 1148"/>
              <a:gd name="T57" fmla="*/ 501650 h 528"/>
              <a:gd name="T58" fmla="*/ 827088 w 1148"/>
              <a:gd name="T59" fmla="*/ 493713 h 528"/>
              <a:gd name="T60" fmla="*/ 746125 w 1148"/>
              <a:gd name="T61" fmla="*/ 561975 h 528"/>
              <a:gd name="T62" fmla="*/ 711200 w 1148"/>
              <a:gd name="T63" fmla="*/ 554038 h 528"/>
              <a:gd name="T64" fmla="*/ 642938 w 1148"/>
              <a:gd name="T65" fmla="*/ 661988 h 528"/>
              <a:gd name="T66" fmla="*/ 609600 w 1148"/>
              <a:gd name="T67" fmla="*/ 695325 h 528"/>
              <a:gd name="T68" fmla="*/ 566738 w 1148"/>
              <a:gd name="T69" fmla="*/ 688975 h 528"/>
              <a:gd name="T70" fmla="*/ 539750 w 1148"/>
              <a:gd name="T71" fmla="*/ 762000 h 528"/>
              <a:gd name="T72" fmla="*/ 477838 w 1148"/>
              <a:gd name="T73" fmla="*/ 838200 h 528"/>
              <a:gd name="T74" fmla="*/ 468313 w 1148"/>
              <a:gd name="T75" fmla="*/ 700088 h 528"/>
              <a:gd name="T76" fmla="*/ 469900 w 1148"/>
              <a:gd name="T77" fmla="*/ 606425 h 528"/>
              <a:gd name="T78" fmla="*/ 433388 w 1148"/>
              <a:gd name="T79" fmla="*/ 565150 h 528"/>
              <a:gd name="T80" fmla="*/ 414338 w 1148"/>
              <a:gd name="T81" fmla="*/ 560388 h 528"/>
              <a:gd name="T82" fmla="*/ 425450 w 1148"/>
              <a:gd name="T83" fmla="*/ 449263 h 528"/>
              <a:gd name="T84" fmla="*/ 469900 w 1148"/>
              <a:gd name="T85" fmla="*/ 349250 h 528"/>
              <a:gd name="T86" fmla="*/ 482600 w 1148"/>
              <a:gd name="T87" fmla="*/ 284163 h 528"/>
              <a:gd name="T88" fmla="*/ 434975 w 1148"/>
              <a:gd name="T89" fmla="*/ 292100 h 528"/>
              <a:gd name="T90" fmla="*/ 344488 w 1148"/>
              <a:gd name="T91" fmla="*/ 315913 h 528"/>
              <a:gd name="T92" fmla="*/ 261938 w 1148"/>
              <a:gd name="T93" fmla="*/ 331788 h 528"/>
              <a:gd name="T94" fmla="*/ 206375 w 1148"/>
              <a:gd name="T95" fmla="*/ 347663 h 528"/>
              <a:gd name="T96" fmla="*/ 104775 w 1148"/>
              <a:gd name="T97" fmla="*/ 363538 h 528"/>
              <a:gd name="T98" fmla="*/ 114300 w 1148"/>
              <a:gd name="T99" fmla="*/ 307975 h 528"/>
              <a:gd name="T100" fmla="*/ 192088 w 1148"/>
              <a:gd name="T101" fmla="*/ 239713 h 528"/>
              <a:gd name="T102" fmla="*/ 352425 w 1148"/>
              <a:gd name="T103" fmla="*/ 130175 h 528"/>
              <a:gd name="T104" fmla="*/ 369888 w 1148"/>
              <a:gd name="T105" fmla="*/ 84138 h 528"/>
              <a:gd name="T106" fmla="*/ 333375 w 1148"/>
              <a:gd name="T107" fmla="*/ 65088 h 528"/>
              <a:gd name="T108" fmla="*/ 298450 w 1148"/>
              <a:gd name="T109" fmla="*/ 31750 h 528"/>
              <a:gd name="T110" fmla="*/ 508000 w 1148"/>
              <a:gd name="T111" fmla="*/ 23813 h 528"/>
              <a:gd name="T112" fmla="*/ 669925 w 1148"/>
              <a:gd name="T113" fmla="*/ 76200 h 528"/>
              <a:gd name="T114" fmla="*/ 708025 w 1148"/>
              <a:gd name="T115" fmla="*/ 58738 h 5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48" h="528">
                <a:moveTo>
                  <a:pt x="446" y="37"/>
                </a:moveTo>
                <a:lnTo>
                  <a:pt x="430" y="3"/>
                </a:lnTo>
                <a:lnTo>
                  <a:pt x="763" y="2"/>
                </a:lnTo>
                <a:lnTo>
                  <a:pt x="793" y="0"/>
                </a:lnTo>
                <a:lnTo>
                  <a:pt x="852" y="24"/>
                </a:lnTo>
                <a:lnTo>
                  <a:pt x="880" y="25"/>
                </a:lnTo>
                <a:lnTo>
                  <a:pt x="923" y="43"/>
                </a:lnTo>
                <a:lnTo>
                  <a:pt x="933" y="59"/>
                </a:lnTo>
                <a:lnTo>
                  <a:pt x="912" y="61"/>
                </a:lnTo>
                <a:lnTo>
                  <a:pt x="960" y="63"/>
                </a:lnTo>
                <a:lnTo>
                  <a:pt x="980" y="79"/>
                </a:lnTo>
                <a:lnTo>
                  <a:pt x="954" y="90"/>
                </a:lnTo>
                <a:lnTo>
                  <a:pt x="995" y="83"/>
                </a:lnTo>
                <a:lnTo>
                  <a:pt x="1025" y="95"/>
                </a:lnTo>
                <a:lnTo>
                  <a:pt x="992" y="101"/>
                </a:lnTo>
                <a:lnTo>
                  <a:pt x="1102" y="110"/>
                </a:lnTo>
                <a:lnTo>
                  <a:pt x="1148" y="153"/>
                </a:lnTo>
                <a:lnTo>
                  <a:pt x="1089" y="154"/>
                </a:lnTo>
                <a:lnTo>
                  <a:pt x="1067" y="147"/>
                </a:lnTo>
                <a:lnTo>
                  <a:pt x="1050" y="158"/>
                </a:lnTo>
                <a:lnTo>
                  <a:pt x="998" y="147"/>
                </a:lnTo>
                <a:lnTo>
                  <a:pt x="1026" y="155"/>
                </a:lnTo>
                <a:lnTo>
                  <a:pt x="986" y="162"/>
                </a:lnTo>
                <a:lnTo>
                  <a:pt x="828" y="184"/>
                </a:lnTo>
                <a:lnTo>
                  <a:pt x="762" y="175"/>
                </a:lnTo>
                <a:lnTo>
                  <a:pt x="679" y="164"/>
                </a:lnTo>
                <a:lnTo>
                  <a:pt x="735" y="181"/>
                </a:lnTo>
                <a:lnTo>
                  <a:pt x="786" y="253"/>
                </a:lnTo>
                <a:lnTo>
                  <a:pt x="799" y="287"/>
                </a:lnTo>
                <a:lnTo>
                  <a:pt x="771" y="279"/>
                </a:lnTo>
                <a:lnTo>
                  <a:pt x="805" y="296"/>
                </a:lnTo>
                <a:lnTo>
                  <a:pt x="816" y="336"/>
                </a:lnTo>
                <a:lnTo>
                  <a:pt x="793" y="319"/>
                </a:lnTo>
                <a:lnTo>
                  <a:pt x="774" y="316"/>
                </a:lnTo>
                <a:lnTo>
                  <a:pt x="816" y="344"/>
                </a:lnTo>
                <a:lnTo>
                  <a:pt x="825" y="359"/>
                </a:lnTo>
                <a:lnTo>
                  <a:pt x="835" y="382"/>
                </a:lnTo>
                <a:lnTo>
                  <a:pt x="818" y="374"/>
                </a:lnTo>
                <a:lnTo>
                  <a:pt x="848" y="420"/>
                </a:lnTo>
                <a:lnTo>
                  <a:pt x="827" y="414"/>
                </a:lnTo>
                <a:lnTo>
                  <a:pt x="852" y="431"/>
                </a:lnTo>
                <a:lnTo>
                  <a:pt x="872" y="488"/>
                </a:lnTo>
                <a:lnTo>
                  <a:pt x="868" y="507"/>
                </a:lnTo>
                <a:lnTo>
                  <a:pt x="837" y="484"/>
                </a:lnTo>
                <a:lnTo>
                  <a:pt x="836" y="502"/>
                </a:lnTo>
                <a:lnTo>
                  <a:pt x="803" y="455"/>
                </a:lnTo>
                <a:lnTo>
                  <a:pt x="809" y="476"/>
                </a:lnTo>
                <a:lnTo>
                  <a:pt x="743" y="415"/>
                </a:lnTo>
                <a:lnTo>
                  <a:pt x="764" y="445"/>
                </a:lnTo>
                <a:lnTo>
                  <a:pt x="729" y="418"/>
                </a:lnTo>
                <a:lnTo>
                  <a:pt x="715" y="401"/>
                </a:lnTo>
                <a:lnTo>
                  <a:pt x="727" y="431"/>
                </a:lnTo>
                <a:lnTo>
                  <a:pt x="677" y="397"/>
                </a:lnTo>
                <a:lnTo>
                  <a:pt x="662" y="381"/>
                </a:lnTo>
                <a:lnTo>
                  <a:pt x="663" y="397"/>
                </a:lnTo>
                <a:lnTo>
                  <a:pt x="621" y="364"/>
                </a:lnTo>
                <a:lnTo>
                  <a:pt x="624" y="382"/>
                </a:lnTo>
                <a:lnTo>
                  <a:pt x="532" y="316"/>
                </a:lnTo>
                <a:lnTo>
                  <a:pt x="527" y="284"/>
                </a:lnTo>
                <a:lnTo>
                  <a:pt x="521" y="311"/>
                </a:lnTo>
                <a:lnTo>
                  <a:pt x="497" y="284"/>
                </a:lnTo>
                <a:lnTo>
                  <a:pt x="470" y="354"/>
                </a:lnTo>
                <a:lnTo>
                  <a:pt x="458" y="370"/>
                </a:lnTo>
                <a:lnTo>
                  <a:pt x="448" y="349"/>
                </a:lnTo>
                <a:lnTo>
                  <a:pt x="438" y="397"/>
                </a:lnTo>
                <a:lnTo>
                  <a:pt x="405" y="417"/>
                </a:lnTo>
                <a:lnTo>
                  <a:pt x="403" y="401"/>
                </a:lnTo>
                <a:lnTo>
                  <a:pt x="384" y="438"/>
                </a:lnTo>
                <a:lnTo>
                  <a:pt x="365" y="445"/>
                </a:lnTo>
                <a:lnTo>
                  <a:pt x="357" y="434"/>
                </a:lnTo>
                <a:lnTo>
                  <a:pt x="347" y="490"/>
                </a:lnTo>
                <a:lnTo>
                  <a:pt x="340" y="480"/>
                </a:lnTo>
                <a:lnTo>
                  <a:pt x="318" y="521"/>
                </a:lnTo>
                <a:lnTo>
                  <a:pt x="301" y="528"/>
                </a:lnTo>
                <a:lnTo>
                  <a:pt x="295" y="486"/>
                </a:lnTo>
                <a:lnTo>
                  <a:pt x="295" y="441"/>
                </a:lnTo>
                <a:lnTo>
                  <a:pt x="282" y="412"/>
                </a:lnTo>
                <a:lnTo>
                  <a:pt x="296" y="382"/>
                </a:lnTo>
                <a:lnTo>
                  <a:pt x="275" y="405"/>
                </a:lnTo>
                <a:lnTo>
                  <a:pt x="273" y="356"/>
                </a:lnTo>
                <a:lnTo>
                  <a:pt x="285" y="340"/>
                </a:lnTo>
                <a:lnTo>
                  <a:pt x="261" y="353"/>
                </a:lnTo>
                <a:lnTo>
                  <a:pt x="254" y="292"/>
                </a:lnTo>
                <a:lnTo>
                  <a:pt x="268" y="283"/>
                </a:lnTo>
                <a:lnTo>
                  <a:pt x="262" y="238"/>
                </a:lnTo>
                <a:lnTo>
                  <a:pt x="296" y="220"/>
                </a:lnTo>
                <a:lnTo>
                  <a:pt x="268" y="220"/>
                </a:lnTo>
                <a:lnTo>
                  <a:pt x="304" y="179"/>
                </a:lnTo>
                <a:lnTo>
                  <a:pt x="317" y="163"/>
                </a:lnTo>
                <a:lnTo>
                  <a:pt x="274" y="184"/>
                </a:lnTo>
                <a:lnTo>
                  <a:pt x="246" y="193"/>
                </a:lnTo>
                <a:lnTo>
                  <a:pt x="217" y="199"/>
                </a:lnTo>
                <a:lnTo>
                  <a:pt x="223" y="181"/>
                </a:lnTo>
                <a:lnTo>
                  <a:pt x="165" y="209"/>
                </a:lnTo>
                <a:lnTo>
                  <a:pt x="172" y="190"/>
                </a:lnTo>
                <a:lnTo>
                  <a:pt x="130" y="219"/>
                </a:lnTo>
                <a:lnTo>
                  <a:pt x="132" y="202"/>
                </a:lnTo>
                <a:lnTo>
                  <a:pt x="66" y="229"/>
                </a:lnTo>
                <a:lnTo>
                  <a:pt x="0" y="248"/>
                </a:lnTo>
                <a:lnTo>
                  <a:pt x="72" y="194"/>
                </a:lnTo>
                <a:lnTo>
                  <a:pt x="105" y="156"/>
                </a:lnTo>
                <a:lnTo>
                  <a:pt x="121" y="151"/>
                </a:lnTo>
                <a:lnTo>
                  <a:pt x="176" y="93"/>
                </a:lnTo>
                <a:lnTo>
                  <a:pt x="222" y="82"/>
                </a:lnTo>
                <a:lnTo>
                  <a:pt x="282" y="63"/>
                </a:lnTo>
                <a:lnTo>
                  <a:pt x="233" y="53"/>
                </a:lnTo>
                <a:lnTo>
                  <a:pt x="249" y="47"/>
                </a:lnTo>
                <a:lnTo>
                  <a:pt x="210" y="41"/>
                </a:lnTo>
                <a:lnTo>
                  <a:pt x="233" y="34"/>
                </a:lnTo>
                <a:lnTo>
                  <a:pt x="188" y="20"/>
                </a:lnTo>
                <a:lnTo>
                  <a:pt x="301" y="3"/>
                </a:lnTo>
                <a:lnTo>
                  <a:pt x="320" y="15"/>
                </a:lnTo>
                <a:lnTo>
                  <a:pt x="342" y="5"/>
                </a:lnTo>
                <a:lnTo>
                  <a:pt x="422" y="48"/>
                </a:lnTo>
                <a:lnTo>
                  <a:pt x="429" y="38"/>
                </a:lnTo>
                <a:lnTo>
                  <a:pt x="446" y="37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" name="Freeform 50"/>
          <p:cNvSpPr>
            <a:spLocks/>
          </p:cNvSpPr>
          <p:nvPr userDrawn="1"/>
        </p:nvSpPr>
        <p:spPr bwMode="gray">
          <a:xfrm>
            <a:off x="1" y="1588"/>
            <a:ext cx="1943100" cy="1727200"/>
          </a:xfrm>
          <a:custGeom>
            <a:avLst/>
            <a:gdLst>
              <a:gd name="T0" fmla="*/ 212725 w 918"/>
              <a:gd name="T1" fmla="*/ 327025 h 1088"/>
              <a:gd name="T2" fmla="*/ 207963 w 918"/>
              <a:gd name="T3" fmla="*/ 244475 h 1088"/>
              <a:gd name="T4" fmla="*/ 211138 w 918"/>
              <a:gd name="T5" fmla="*/ 147638 h 1088"/>
              <a:gd name="T6" fmla="*/ 220663 w 918"/>
              <a:gd name="T7" fmla="*/ 88900 h 1088"/>
              <a:gd name="T8" fmla="*/ 276225 w 918"/>
              <a:gd name="T9" fmla="*/ 1588 h 1088"/>
              <a:gd name="T10" fmla="*/ 323850 w 918"/>
              <a:gd name="T11" fmla="*/ 80963 h 1088"/>
              <a:gd name="T12" fmla="*/ 406400 w 918"/>
              <a:gd name="T13" fmla="*/ 111125 h 1088"/>
              <a:gd name="T14" fmla="*/ 723900 w 918"/>
              <a:gd name="T15" fmla="*/ 3175 h 1088"/>
              <a:gd name="T16" fmla="*/ 669925 w 918"/>
              <a:gd name="T17" fmla="*/ 222250 h 1088"/>
              <a:gd name="T18" fmla="*/ 600075 w 918"/>
              <a:gd name="T19" fmla="*/ 317500 h 1088"/>
              <a:gd name="T20" fmla="*/ 698500 w 918"/>
              <a:gd name="T21" fmla="*/ 307975 h 1088"/>
              <a:gd name="T22" fmla="*/ 938213 w 918"/>
              <a:gd name="T23" fmla="*/ 344488 h 1088"/>
              <a:gd name="T24" fmla="*/ 1077913 w 918"/>
              <a:gd name="T25" fmla="*/ 406400 h 1088"/>
              <a:gd name="T26" fmla="*/ 1162050 w 918"/>
              <a:gd name="T27" fmla="*/ 439738 h 1088"/>
              <a:gd name="T28" fmla="*/ 1239838 w 918"/>
              <a:gd name="T29" fmla="*/ 466725 h 1088"/>
              <a:gd name="T30" fmla="*/ 1457325 w 918"/>
              <a:gd name="T31" fmla="*/ 573088 h 1088"/>
              <a:gd name="T32" fmla="*/ 1306513 w 918"/>
              <a:gd name="T33" fmla="*/ 614363 h 1088"/>
              <a:gd name="T34" fmla="*/ 1208088 w 918"/>
              <a:gd name="T35" fmla="*/ 639763 h 1088"/>
              <a:gd name="T36" fmla="*/ 731838 w 918"/>
              <a:gd name="T37" fmla="*/ 733425 h 1088"/>
              <a:gd name="T38" fmla="*/ 974725 w 918"/>
              <a:gd name="T39" fmla="*/ 996950 h 1088"/>
              <a:gd name="T40" fmla="*/ 1019175 w 918"/>
              <a:gd name="T41" fmla="*/ 1112838 h 1088"/>
              <a:gd name="T42" fmla="*/ 1025525 w 918"/>
              <a:gd name="T43" fmla="*/ 1131888 h 1088"/>
              <a:gd name="T44" fmla="*/ 1042988 w 918"/>
              <a:gd name="T45" fmla="*/ 1201738 h 1088"/>
              <a:gd name="T46" fmla="*/ 1122363 w 918"/>
              <a:gd name="T47" fmla="*/ 1330325 h 1088"/>
              <a:gd name="T48" fmla="*/ 1119188 w 918"/>
              <a:gd name="T49" fmla="*/ 1463675 h 1088"/>
              <a:gd name="T50" fmla="*/ 1074738 w 918"/>
              <a:gd name="T51" fmla="*/ 1450975 h 1088"/>
              <a:gd name="T52" fmla="*/ 923925 w 918"/>
              <a:gd name="T53" fmla="*/ 1335088 h 1088"/>
              <a:gd name="T54" fmla="*/ 833438 w 918"/>
              <a:gd name="T55" fmla="*/ 1298575 h 1088"/>
              <a:gd name="T56" fmla="*/ 730250 w 918"/>
              <a:gd name="T57" fmla="*/ 1236663 h 1088"/>
              <a:gd name="T58" fmla="*/ 547688 w 918"/>
              <a:gd name="T59" fmla="*/ 1069975 h 1088"/>
              <a:gd name="T60" fmla="*/ 488950 w 918"/>
              <a:gd name="T61" fmla="*/ 1257300 h 1088"/>
              <a:gd name="T62" fmla="*/ 460375 w 918"/>
              <a:gd name="T63" fmla="*/ 1368425 h 1088"/>
              <a:gd name="T64" fmla="*/ 393700 w 918"/>
              <a:gd name="T65" fmla="*/ 1484313 h 1088"/>
              <a:gd name="T66" fmla="*/ 358775 w 918"/>
              <a:gd name="T67" fmla="*/ 1622425 h 1088"/>
              <a:gd name="T68" fmla="*/ 304800 w 918"/>
              <a:gd name="T69" fmla="*/ 1727200 h 1088"/>
              <a:gd name="T70" fmla="*/ 222250 w 918"/>
              <a:gd name="T71" fmla="*/ 1450975 h 1088"/>
              <a:gd name="T72" fmla="*/ 182563 w 918"/>
              <a:gd name="T73" fmla="*/ 1319213 h 1088"/>
              <a:gd name="T74" fmla="*/ 123825 w 918"/>
              <a:gd name="T75" fmla="*/ 1168400 h 1088"/>
              <a:gd name="T76" fmla="*/ 157163 w 918"/>
              <a:gd name="T77" fmla="*/ 981075 h 1088"/>
              <a:gd name="T78" fmla="*/ 163513 w 918"/>
              <a:gd name="T79" fmla="*/ 838200 h 1088"/>
              <a:gd name="T80" fmla="*/ 23813 w 918"/>
              <a:gd name="T81" fmla="*/ 954088 h 1088"/>
              <a:gd name="T82" fmla="*/ 1588 w 918"/>
              <a:gd name="T83" fmla="*/ 649288 h 1088"/>
              <a:gd name="T84" fmla="*/ 0 w 918"/>
              <a:gd name="T85" fmla="*/ 477838 h 1088"/>
              <a:gd name="T86" fmla="*/ 131763 w 918"/>
              <a:gd name="T87" fmla="*/ 447675 h 1088"/>
              <a:gd name="T88" fmla="*/ 0 w 918"/>
              <a:gd name="T89" fmla="*/ 287338 h 1088"/>
              <a:gd name="T90" fmla="*/ 309563 w 918"/>
              <a:gd name="T91" fmla="*/ 493713 h 10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918" h="1088">
                <a:moveTo>
                  <a:pt x="195" y="311"/>
                </a:moveTo>
                <a:lnTo>
                  <a:pt x="169" y="262"/>
                </a:lnTo>
                <a:lnTo>
                  <a:pt x="134" y="206"/>
                </a:lnTo>
                <a:lnTo>
                  <a:pt x="115" y="148"/>
                </a:lnTo>
                <a:lnTo>
                  <a:pt x="118" y="133"/>
                </a:lnTo>
                <a:lnTo>
                  <a:pt x="131" y="154"/>
                </a:lnTo>
                <a:lnTo>
                  <a:pt x="121" y="111"/>
                </a:lnTo>
                <a:lnTo>
                  <a:pt x="126" y="72"/>
                </a:lnTo>
                <a:lnTo>
                  <a:pt x="133" y="93"/>
                </a:lnTo>
                <a:lnTo>
                  <a:pt x="133" y="59"/>
                </a:lnTo>
                <a:lnTo>
                  <a:pt x="128" y="36"/>
                </a:lnTo>
                <a:lnTo>
                  <a:pt x="139" y="56"/>
                </a:lnTo>
                <a:lnTo>
                  <a:pt x="134" y="15"/>
                </a:lnTo>
                <a:lnTo>
                  <a:pt x="140" y="0"/>
                </a:lnTo>
                <a:lnTo>
                  <a:pt x="174" y="1"/>
                </a:lnTo>
                <a:lnTo>
                  <a:pt x="176" y="33"/>
                </a:lnTo>
                <a:lnTo>
                  <a:pt x="203" y="71"/>
                </a:lnTo>
                <a:lnTo>
                  <a:pt x="204" y="51"/>
                </a:lnTo>
                <a:lnTo>
                  <a:pt x="216" y="104"/>
                </a:lnTo>
                <a:lnTo>
                  <a:pt x="236" y="156"/>
                </a:lnTo>
                <a:lnTo>
                  <a:pt x="256" y="70"/>
                </a:lnTo>
                <a:lnTo>
                  <a:pt x="300" y="32"/>
                </a:lnTo>
                <a:lnTo>
                  <a:pt x="311" y="1"/>
                </a:lnTo>
                <a:lnTo>
                  <a:pt x="456" y="2"/>
                </a:lnTo>
                <a:lnTo>
                  <a:pt x="419" y="104"/>
                </a:lnTo>
                <a:lnTo>
                  <a:pt x="447" y="93"/>
                </a:lnTo>
                <a:lnTo>
                  <a:pt x="422" y="140"/>
                </a:lnTo>
                <a:lnTo>
                  <a:pt x="401" y="148"/>
                </a:lnTo>
                <a:lnTo>
                  <a:pt x="424" y="147"/>
                </a:lnTo>
                <a:lnTo>
                  <a:pt x="378" y="200"/>
                </a:lnTo>
                <a:lnTo>
                  <a:pt x="401" y="195"/>
                </a:lnTo>
                <a:lnTo>
                  <a:pt x="346" y="244"/>
                </a:lnTo>
                <a:lnTo>
                  <a:pt x="440" y="194"/>
                </a:lnTo>
                <a:lnTo>
                  <a:pt x="497" y="200"/>
                </a:lnTo>
                <a:lnTo>
                  <a:pt x="525" y="192"/>
                </a:lnTo>
                <a:lnTo>
                  <a:pt x="591" y="217"/>
                </a:lnTo>
                <a:lnTo>
                  <a:pt x="617" y="214"/>
                </a:lnTo>
                <a:lnTo>
                  <a:pt x="666" y="233"/>
                </a:lnTo>
                <a:lnTo>
                  <a:pt x="679" y="256"/>
                </a:lnTo>
                <a:lnTo>
                  <a:pt x="659" y="264"/>
                </a:lnTo>
                <a:lnTo>
                  <a:pt x="706" y="257"/>
                </a:lnTo>
                <a:lnTo>
                  <a:pt x="732" y="277"/>
                </a:lnTo>
                <a:lnTo>
                  <a:pt x="708" y="298"/>
                </a:lnTo>
                <a:lnTo>
                  <a:pt x="747" y="282"/>
                </a:lnTo>
                <a:lnTo>
                  <a:pt x="781" y="294"/>
                </a:lnTo>
                <a:lnTo>
                  <a:pt x="749" y="309"/>
                </a:lnTo>
                <a:lnTo>
                  <a:pt x="859" y="303"/>
                </a:lnTo>
                <a:lnTo>
                  <a:pt x="918" y="361"/>
                </a:lnTo>
                <a:lnTo>
                  <a:pt x="859" y="372"/>
                </a:lnTo>
                <a:lnTo>
                  <a:pt x="836" y="367"/>
                </a:lnTo>
                <a:lnTo>
                  <a:pt x="823" y="387"/>
                </a:lnTo>
                <a:lnTo>
                  <a:pt x="769" y="379"/>
                </a:lnTo>
                <a:lnTo>
                  <a:pt x="798" y="387"/>
                </a:lnTo>
                <a:lnTo>
                  <a:pt x="761" y="403"/>
                </a:lnTo>
                <a:lnTo>
                  <a:pt x="612" y="466"/>
                </a:lnTo>
                <a:lnTo>
                  <a:pt x="545" y="464"/>
                </a:lnTo>
                <a:lnTo>
                  <a:pt x="461" y="462"/>
                </a:lnTo>
                <a:lnTo>
                  <a:pt x="520" y="479"/>
                </a:lnTo>
                <a:lnTo>
                  <a:pt x="591" y="579"/>
                </a:lnTo>
                <a:lnTo>
                  <a:pt x="614" y="628"/>
                </a:lnTo>
                <a:lnTo>
                  <a:pt x="584" y="622"/>
                </a:lnTo>
                <a:lnTo>
                  <a:pt x="621" y="641"/>
                </a:lnTo>
                <a:lnTo>
                  <a:pt x="642" y="701"/>
                </a:lnTo>
                <a:lnTo>
                  <a:pt x="617" y="678"/>
                </a:lnTo>
                <a:lnTo>
                  <a:pt x="596" y="677"/>
                </a:lnTo>
                <a:lnTo>
                  <a:pt x="646" y="713"/>
                </a:lnTo>
                <a:lnTo>
                  <a:pt x="660" y="733"/>
                </a:lnTo>
                <a:lnTo>
                  <a:pt x="675" y="767"/>
                </a:lnTo>
                <a:lnTo>
                  <a:pt x="657" y="757"/>
                </a:lnTo>
                <a:lnTo>
                  <a:pt x="699" y="823"/>
                </a:lnTo>
                <a:lnTo>
                  <a:pt x="677" y="818"/>
                </a:lnTo>
                <a:lnTo>
                  <a:pt x="707" y="838"/>
                </a:lnTo>
                <a:lnTo>
                  <a:pt x="742" y="922"/>
                </a:lnTo>
                <a:lnTo>
                  <a:pt x="743" y="951"/>
                </a:lnTo>
                <a:lnTo>
                  <a:pt x="705" y="922"/>
                </a:lnTo>
                <a:lnTo>
                  <a:pt x="710" y="951"/>
                </a:lnTo>
                <a:lnTo>
                  <a:pt x="665" y="884"/>
                </a:lnTo>
                <a:lnTo>
                  <a:pt x="677" y="914"/>
                </a:lnTo>
                <a:lnTo>
                  <a:pt x="594" y="833"/>
                </a:lnTo>
                <a:lnTo>
                  <a:pt x="624" y="876"/>
                </a:lnTo>
                <a:lnTo>
                  <a:pt x="582" y="841"/>
                </a:lnTo>
                <a:lnTo>
                  <a:pt x="562" y="818"/>
                </a:lnTo>
                <a:lnTo>
                  <a:pt x="584" y="861"/>
                </a:lnTo>
                <a:lnTo>
                  <a:pt x="525" y="818"/>
                </a:lnTo>
                <a:lnTo>
                  <a:pt x="504" y="796"/>
                </a:lnTo>
                <a:lnTo>
                  <a:pt x="510" y="821"/>
                </a:lnTo>
                <a:lnTo>
                  <a:pt x="460" y="779"/>
                </a:lnTo>
                <a:lnTo>
                  <a:pt x="468" y="805"/>
                </a:lnTo>
                <a:lnTo>
                  <a:pt x="359" y="722"/>
                </a:lnTo>
                <a:lnTo>
                  <a:pt x="345" y="674"/>
                </a:lnTo>
                <a:lnTo>
                  <a:pt x="346" y="715"/>
                </a:lnTo>
                <a:lnTo>
                  <a:pt x="316" y="679"/>
                </a:lnTo>
                <a:lnTo>
                  <a:pt x="308" y="792"/>
                </a:lnTo>
                <a:lnTo>
                  <a:pt x="301" y="818"/>
                </a:lnTo>
                <a:lnTo>
                  <a:pt x="286" y="787"/>
                </a:lnTo>
                <a:lnTo>
                  <a:pt x="290" y="862"/>
                </a:lnTo>
                <a:lnTo>
                  <a:pt x="262" y="899"/>
                </a:lnTo>
                <a:lnTo>
                  <a:pt x="256" y="875"/>
                </a:lnTo>
                <a:lnTo>
                  <a:pt x="248" y="935"/>
                </a:lnTo>
                <a:lnTo>
                  <a:pt x="231" y="948"/>
                </a:lnTo>
                <a:lnTo>
                  <a:pt x="221" y="933"/>
                </a:lnTo>
                <a:lnTo>
                  <a:pt x="226" y="1022"/>
                </a:lnTo>
                <a:lnTo>
                  <a:pt x="217" y="1006"/>
                </a:lnTo>
                <a:lnTo>
                  <a:pt x="207" y="1073"/>
                </a:lnTo>
                <a:lnTo>
                  <a:pt x="192" y="1088"/>
                </a:lnTo>
                <a:lnTo>
                  <a:pt x="174" y="1026"/>
                </a:lnTo>
                <a:lnTo>
                  <a:pt x="162" y="956"/>
                </a:lnTo>
                <a:lnTo>
                  <a:pt x="140" y="914"/>
                </a:lnTo>
                <a:lnTo>
                  <a:pt x="145" y="865"/>
                </a:lnTo>
                <a:lnTo>
                  <a:pt x="132" y="904"/>
                </a:lnTo>
                <a:lnTo>
                  <a:pt x="115" y="831"/>
                </a:lnTo>
                <a:lnTo>
                  <a:pt x="122" y="804"/>
                </a:lnTo>
                <a:lnTo>
                  <a:pt x="104" y="827"/>
                </a:lnTo>
                <a:lnTo>
                  <a:pt x="78" y="736"/>
                </a:lnTo>
                <a:lnTo>
                  <a:pt x="90" y="719"/>
                </a:lnTo>
                <a:lnTo>
                  <a:pt x="71" y="652"/>
                </a:lnTo>
                <a:lnTo>
                  <a:pt x="99" y="618"/>
                </a:lnTo>
                <a:lnTo>
                  <a:pt x="72" y="623"/>
                </a:lnTo>
                <a:lnTo>
                  <a:pt x="96" y="555"/>
                </a:lnTo>
                <a:lnTo>
                  <a:pt x="103" y="528"/>
                </a:lnTo>
                <a:lnTo>
                  <a:pt x="67" y="567"/>
                </a:lnTo>
                <a:lnTo>
                  <a:pt x="43" y="587"/>
                </a:lnTo>
                <a:lnTo>
                  <a:pt x="15" y="601"/>
                </a:lnTo>
                <a:lnTo>
                  <a:pt x="17" y="573"/>
                </a:lnTo>
                <a:lnTo>
                  <a:pt x="1" y="596"/>
                </a:lnTo>
                <a:lnTo>
                  <a:pt x="1" y="409"/>
                </a:lnTo>
                <a:lnTo>
                  <a:pt x="42" y="382"/>
                </a:lnTo>
                <a:lnTo>
                  <a:pt x="0" y="361"/>
                </a:lnTo>
                <a:lnTo>
                  <a:pt x="0" y="301"/>
                </a:lnTo>
                <a:lnTo>
                  <a:pt x="42" y="285"/>
                </a:lnTo>
                <a:lnTo>
                  <a:pt x="64" y="301"/>
                </a:lnTo>
                <a:lnTo>
                  <a:pt x="83" y="282"/>
                </a:lnTo>
                <a:lnTo>
                  <a:pt x="175" y="333"/>
                </a:lnTo>
                <a:lnTo>
                  <a:pt x="1" y="206"/>
                </a:lnTo>
                <a:lnTo>
                  <a:pt x="0" y="181"/>
                </a:lnTo>
                <a:lnTo>
                  <a:pt x="38" y="209"/>
                </a:lnTo>
                <a:lnTo>
                  <a:pt x="178" y="316"/>
                </a:lnTo>
                <a:lnTo>
                  <a:pt x="195" y="311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" name="Freeform 51"/>
          <p:cNvSpPr>
            <a:spLocks/>
          </p:cNvSpPr>
          <p:nvPr userDrawn="1"/>
        </p:nvSpPr>
        <p:spPr bwMode="gray">
          <a:xfrm>
            <a:off x="406401" y="1"/>
            <a:ext cx="1883833" cy="1274763"/>
          </a:xfrm>
          <a:custGeom>
            <a:avLst/>
            <a:gdLst>
              <a:gd name="T0" fmla="*/ 735013 w 890"/>
              <a:gd name="T1" fmla="*/ 61913 h 803"/>
              <a:gd name="T2" fmla="*/ 898525 w 890"/>
              <a:gd name="T3" fmla="*/ 39688 h 803"/>
              <a:gd name="T4" fmla="*/ 1039813 w 890"/>
              <a:gd name="T5" fmla="*/ 46038 h 803"/>
              <a:gd name="T6" fmla="*/ 1201738 w 890"/>
              <a:gd name="T7" fmla="*/ 47625 h 803"/>
              <a:gd name="T8" fmla="*/ 1387475 w 890"/>
              <a:gd name="T9" fmla="*/ 20638 h 803"/>
              <a:gd name="T10" fmla="*/ 1239838 w 890"/>
              <a:gd name="T11" fmla="*/ 88900 h 803"/>
              <a:gd name="T12" fmla="*/ 1214438 w 890"/>
              <a:gd name="T13" fmla="*/ 150813 h 803"/>
              <a:gd name="T14" fmla="*/ 1057275 w 890"/>
              <a:gd name="T15" fmla="*/ 252413 h 803"/>
              <a:gd name="T16" fmla="*/ 963613 w 890"/>
              <a:gd name="T17" fmla="*/ 268288 h 803"/>
              <a:gd name="T18" fmla="*/ 1025525 w 890"/>
              <a:gd name="T19" fmla="*/ 315913 h 803"/>
              <a:gd name="T20" fmla="*/ 1143000 w 890"/>
              <a:gd name="T21" fmla="*/ 468313 h 803"/>
              <a:gd name="T22" fmla="*/ 1192213 w 890"/>
              <a:gd name="T23" fmla="*/ 581025 h 803"/>
              <a:gd name="T24" fmla="*/ 1220788 w 890"/>
              <a:gd name="T25" fmla="*/ 646113 h 803"/>
              <a:gd name="T26" fmla="*/ 1250950 w 890"/>
              <a:gd name="T27" fmla="*/ 704850 h 803"/>
              <a:gd name="T28" fmla="*/ 1317625 w 890"/>
              <a:gd name="T29" fmla="*/ 885825 h 803"/>
              <a:gd name="T30" fmla="*/ 1209675 w 890"/>
              <a:gd name="T31" fmla="*/ 825500 h 803"/>
              <a:gd name="T32" fmla="*/ 1138238 w 890"/>
              <a:gd name="T33" fmla="*/ 788988 h 803"/>
              <a:gd name="T34" fmla="*/ 811213 w 890"/>
              <a:gd name="T35" fmla="*/ 579438 h 803"/>
              <a:gd name="T36" fmla="*/ 804863 w 890"/>
              <a:gd name="T37" fmla="*/ 865188 h 803"/>
              <a:gd name="T38" fmla="*/ 769938 w 890"/>
              <a:gd name="T39" fmla="*/ 957263 h 803"/>
              <a:gd name="T40" fmla="*/ 762000 w 890"/>
              <a:gd name="T41" fmla="*/ 971550 h 803"/>
              <a:gd name="T42" fmla="*/ 731838 w 890"/>
              <a:gd name="T43" fmla="*/ 1020763 h 803"/>
              <a:gd name="T44" fmla="*/ 708025 w 890"/>
              <a:gd name="T45" fmla="*/ 1136650 h 803"/>
              <a:gd name="T46" fmla="*/ 633413 w 890"/>
              <a:gd name="T47" fmla="*/ 1214438 h 803"/>
              <a:gd name="T48" fmla="*/ 612775 w 890"/>
              <a:gd name="T49" fmla="*/ 1182688 h 803"/>
              <a:gd name="T50" fmla="*/ 590550 w 890"/>
              <a:gd name="T51" fmla="*/ 1033463 h 803"/>
              <a:gd name="T52" fmla="*/ 558800 w 890"/>
              <a:gd name="T53" fmla="*/ 962025 h 803"/>
              <a:gd name="T54" fmla="*/ 534988 w 890"/>
              <a:gd name="T55" fmla="*/ 866775 h 803"/>
              <a:gd name="T56" fmla="*/ 522288 w 890"/>
              <a:gd name="T57" fmla="*/ 673100 h 803"/>
              <a:gd name="T58" fmla="*/ 385763 w 890"/>
              <a:gd name="T59" fmla="*/ 749300 h 803"/>
              <a:gd name="T60" fmla="*/ 304800 w 890"/>
              <a:gd name="T61" fmla="*/ 795338 h 803"/>
              <a:gd name="T62" fmla="*/ 203200 w 890"/>
              <a:gd name="T63" fmla="*/ 828675 h 803"/>
              <a:gd name="T64" fmla="*/ 109538 w 890"/>
              <a:gd name="T65" fmla="*/ 887413 h 803"/>
              <a:gd name="T66" fmla="*/ 19050 w 890"/>
              <a:gd name="T67" fmla="*/ 917575 h 803"/>
              <a:gd name="T68" fmla="*/ 123825 w 890"/>
              <a:gd name="T69" fmla="*/ 714375 h 803"/>
              <a:gd name="T70" fmla="*/ 174625 w 890"/>
              <a:gd name="T71" fmla="*/ 614363 h 803"/>
              <a:gd name="T72" fmla="*/ 223838 w 890"/>
              <a:gd name="T73" fmla="*/ 496888 h 803"/>
              <a:gd name="T74" fmla="*/ 344488 w 890"/>
              <a:gd name="T75" fmla="*/ 407988 h 803"/>
              <a:gd name="T76" fmla="*/ 427038 w 890"/>
              <a:gd name="T77" fmla="*/ 328613 h 803"/>
              <a:gd name="T78" fmla="*/ 282575 w 890"/>
              <a:gd name="T79" fmla="*/ 319088 h 803"/>
              <a:gd name="T80" fmla="*/ 246063 w 890"/>
              <a:gd name="T81" fmla="*/ 273050 h 803"/>
              <a:gd name="T82" fmla="*/ 92075 w 890"/>
              <a:gd name="T83" fmla="*/ 263525 h 803"/>
              <a:gd name="T84" fmla="*/ 209550 w 890"/>
              <a:gd name="T85" fmla="*/ 171450 h 803"/>
              <a:gd name="T86" fmla="*/ 414338 w 890"/>
              <a:gd name="T87" fmla="*/ 130175 h 803"/>
              <a:gd name="T88" fmla="*/ 481013 w 890"/>
              <a:gd name="T89" fmla="*/ 88900 h 803"/>
              <a:gd name="T90" fmla="*/ 442913 w 890"/>
              <a:gd name="T91" fmla="*/ 4763 h 803"/>
              <a:gd name="T92" fmla="*/ 622300 w 890"/>
              <a:gd name="T93" fmla="*/ 85725 h 803"/>
              <a:gd name="T94" fmla="*/ 650875 w 890"/>
              <a:gd name="T95" fmla="*/ 3175 h 80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90" h="803">
                <a:moveTo>
                  <a:pt x="440" y="133"/>
                </a:moveTo>
                <a:lnTo>
                  <a:pt x="453" y="90"/>
                </a:lnTo>
                <a:lnTo>
                  <a:pt x="463" y="39"/>
                </a:lnTo>
                <a:lnTo>
                  <a:pt x="486" y="2"/>
                </a:lnTo>
                <a:lnTo>
                  <a:pt x="570" y="3"/>
                </a:lnTo>
                <a:lnTo>
                  <a:pt x="566" y="25"/>
                </a:lnTo>
                <a:lnTo>
                  <a:pt x="550" y="66"/>
                </a:lnTo>
                <a:lnTo>
                  <a:pt x="608" y="27"/>
                </a:lnTo>
                <a:lnTo>
                  <a:pt x="655" y="29"/>
                </a:lnTo>
                <a:lnTo>
                  <a:pt x="678" y="18"/>
                </a:lnTo>
                <a:lnTo>
                  <a:pt x="762" y="15"/>
                </a:lnTo>
                <a:lnTo>
                  <a:pt x="757" y="30"/>
                </a:lnTo>
                <a:lnTo>
                  <a:pt x="790" y="7"/>
                </a:lnTo>
                <a:lnTo>
                  <a:pt x="890" y="0"/>
                </a:lnTo>
                <a:lnTo>
                  <a:pt x="874" y="13"/>
                </a:lnTo>
                <a:lnTo>
                  <a:pt x="822" y="33"/>
                </a:lnTo>
                <a:lnTo>
                  <a:pt x="838" y="37"/>
                </a:lnTo>
                <a:lnTo>
                  <a:pt x="781" y="56"/>
                </a:lnTo>
                <a:lnTo>
                  <a:pt x="798" y="61"/>
                </a:lnTo>
                <a:lnTo>
                  <a:pt x="741" y="89"/>
                </a:lnTo>
                <a:lnTo>
                  <a:pt x="765" y="95"/>
                </a:lnTo>
                <a:lnTo>
                  <a:pt x="683" y="136"/>
                </a:lnTo>
                <a:lnTo>
                  <a:pt x="706" y="145"/>
                </a:lnTo>
                <a:lnTo>
                  <a:pt x="666" y="159"/>
                </a:lnTo>
                <a:lnTo>
                  <a:pt x="649" y="151"/>
                </a:lnTo>
                <a:lnTo>
                  <a:pt x="663" y="164"/>
                </a:lnTo>
                <a:lnTo>
                  <a:pt x="607" y="169"/>
                </a:lnTo>
                <a:lnTo>
                  <a:pt x="623" y="179"/>
                </a:lnTo>
                <a:lnTo>
                  <a:pt x="565" y="176"/>
                </a:lnTo>
                <a:lnTo>
                  <a:pt x="646" y="199"/>
                </a:lnTo>
                <a:lnTo>
                  <a:pt x="676" y="234"/>
                </a:lnTo>
                <a:lnTo>
                  <a:pt x="697" y="244"/>
                </a:lnTo>
                <a:lnTo>
                  <a:pt x="720" y="295"/>
                </a:lnTo>
                <a:lnTo>
                  <a:pt x="737" y="308"/>
                </a:lnTo>
                <a:lnTo>
                  <a:pt x="755" y="346"/>
                </a:lnTo>
                <a:lnTo>
                  <a:pt x="751" y="366"/>
                </a:lnTo>
                <a:lnTo>
                  <a:pt x="735" y="359"/>
                </a:lnTo>
                <a:lnTo>
                  <a:pt x="766" y="382"/>
                </a:lnTo>
                <a:lnTo>
                  <a:pt x="769" y="407"/>
                </a:lnTo>
                <a:lnTo>
                  <a:pt x="744" y="407"/>
                </a:lnTo>
                <a:lnTo>
                  <a:pt x="775" y="418"/>
                </a:lnTo>
                <a:lnTo>
                  <a:pt x="788" y="444"/>
                </a:lnTo>
                <a:lnTo>
                  <a:pt x="762" y="435"/>
                </a:lnTo>
                <a:lnTo>
                  <a:pt x="829" y="492"/>
                </a:lnTo>
                <a:lnTo>
                  <a:pt x="830" y="558"/>
                </a:lnTo>
                <a:lnTo>
                  <a:pt x="790" y="532"/>
                </a:lnTo>
                <a:lnTo>
                  <a:pt x="780" y="516"/>
                </a:lnTo>
                <a:lnTo>
                  <a:pt x="762" y="520"/>
                </a:lnTo>
                <a:lnTo>
                  <a:pt x="735" y="487"/>
                </a:lnTo>
                <a:lnTo>
                  <a:pt x="748" y="507"/>
                </a:lnTo>
                <a:lnTo>
                  <a:pt x="717" y="497"/>
                </a:lnTo>
                <a:lnTo>
                  <a:pt x="596" y="450"/>
                </a:lnTo>
                <a:lnTo>
                  <a:pt x="557" y="412"/>
                </a:lnTo>
                <a:lnTo>
                  <a:pt x="511" y="365"/>
                </a:lnTo>
                <a:lnTo>
                  <a:pt x="536" y="407"/>
                </a:lnTo>
                <a:lnTo>
                  <a:pt x="522" y="503"/>
                </a:lnTo>
                <a:lnTo>
                  <a:pt x="507" y="545"/>
                </a:lnTo>
                <a:lnTo>
                  <a:pt x="494" y="525"/>
                </a:lnTo>
                <a:lnTo>
                  <a:pt x="506" y="556"/>
                </a:lnTo>
                <a:lnTo>
                  <a:pt x="485" y="603"/>
                </a:lnTo>
                <a:lnTo>
                  <a:pt x="482" y="576"/>
                </a:lnTo>
                <a:lnTo>
                  <a:pt x="471" y="563"/>
                </a:lnTo>
                <a:lnTo>
                  <a:pt x="480" y="612"/>
                </a:lnTo>
                <a:lnTo>
                  <a:pt x="478" y="630"/>
                </a:lnTo>
                <a:lnTo>
                  <a:pt x="467" y="659"/>
                </a:lnTo>
                <a:lnTo>
                  <a:pt x="461" y="643"/>
                </a:lnTo>
                <a:lnTo>
                  <a:pt x="450" y="705"/>
                </a:lnTo>
                <a:lnTo>
                  <a:pt x="441" y="689"/>
                </a:lnTo>
                <a:lnTo>
                  <a:pt x="446" y="716"/>
                </a:lnTo>
                <a:lnTo>
                  <a:pt x="421" y="785"/>
                </a:lnTo>
                <a:lnTo>
                  <a:pt x="405" y="803"/>
                </a:lnTo>
                <a:lnTo>
                  <a:pt x="399" y="765"/>
                </a:lnTo>
                <a:lnTo>
                  <a:pt x="386" y="784"/>
                </a:lnTo>
                <a:lnTo>
                  <a:pt x="396" y="720"/>
                </a:lnTo>
                <a:lnTo>
                  <a:pt x="386" y="745"/>
                </a:lnTo>
                <a:lnTo>
                  <a:pt x="384" y="652"/>
                </a:lnTo>
                <a:lnTo>
                  <a:pt x="377" y="694"/>
                </a:lnTo>
                <a:lnTo>
                  <a:pt x="372" y="651"/>
                </a:lnTo>
                <a:lnTo>
                  <a:pt x="374" y="627"/>
                </a:lnTo>
                <a:lnTo>
                  <a:pt x="362" y="662"/>
                </a:lnTo>
                <a:lnTo>
                  <a:pt x="352" y="606"/>
                </a:lnTo>
                <a:lnTo>
                  <a:pt x="353" y="582"/>
                </a:lnTo>
                <a:lnTo>
                  <a:pt x="342" y="600"/>
                </a:lnTo>
                <a:lnTo>
                  <a:pt x="337" y="546"/>
                </a:lnTo>
                <a:lnTo>
                  <a:pt x="328" y="566"/>
                </a:lnTo>
                <a:lnTo>
                  <a:pt x="310" y="459"/>
                </a:lnTo>
                <a:lnTo>
                  <a:pt x="329" y="424"/>
                </a:lnTo>
                <a:lnTo>
                  <a:pt x="306" y="448"/>
                </a:lnTo>
                <a:lnTo>
                  <a:pt x="309" y="411"/>
                </a:lnTo>
                <a:lnTo>
                  <a:pt x="243" y="472"/>
                </a:lnTo>
                <a:lnTo>
                  <a:pt x="223" y="483"/>
                </a:lnTo>
                <a:lnTo>
                  <a:pt x="231" y="457"/>
                </a:lnTo>
                <a:lnTo>
                  <a:pt x="192" y="501"/>
                </a:lnTo>
                <a:lnTo>
                  <a:pt x="157" y="508"/>
                </a:lnTo>
                <a:lnTo>
                  <a:pt x="166" y="491"/>
                </a:lnTo>
                <a:lnTo>
                  <a:pt x="128" y="522"/>
                </a:lnTo>
                <a:lnTo>
                  <a:pt x="112" y="520"/>
                </a:lnTo>
                <a:lnTo>
                  <a:pt x="113" y="506"/>
                </a:lnTo>
                <a:lnTo>
                  <a:pt x="69" y="559"/>
                </a:lnTo>
                <a:lnTo>
                  <a:pt x="71" y="546"/>
                </a:lnTo>
                <a:lnTo>
                  <a:pt x="30" y="579"/>
                </a:lnTo>
                <a:lnTo>
                  <a:pt x="12" y="578"/>
                </a:lnTo>
                <a:lnTo>
                  <a:pt x="37" y="533"/>
                </a:lnTo>
                <a:lnTo>
                  <a:pt x="67" y="486"/>
                </a:lnTo>
                <a:lnTo>
                  <a:pt x="78" y="450"/>
                </a:lnTo>
                <a:lnTo>
                  <a:pt x="108" y="424"/>
                </a:lnTo>
                <a:lnTo>
                  <a:pt x="79" y="440"/>
                </a:lnTo>
                <a:lnTo>
                  <a:pt x="110" y="387"/>
                </a:lnTo>
                <a:lnTo>
                  <a:pt x="129" y="377"/>
                </a:lnTo>
                <a:lnTo>
                  <a:pt x="104" y="379"/>
                </a:lnTo>
                <a:lnTo>
                  <a:pt x="141" y="313"/>
                </a:lnTo>
                <a:lnTo>
                  <a:pt x="156" y="310"/>
                </a:lnTo>
                <a:lnTo>
                  <a:pt x="183" y="262"/>
                </a:lnTo>
                <a:lnTo>
                  <a:pt x="217" y="257"/>
                </a:lnTo>
                <a:lnTo>
                  <a:pt x="199" y="245"/>
                </a:lnTo>
                <a:lnTo>
                  <a:pt x="250" y="218"/>
                </a:lnTo>
                <a:lnTo>
                  <a:pt x="269" y="207"/>
                </a:lnTo>
                <a:lnTo>
                  <a:pt x="227" y="210"/>
                </a:lnTo>
                <a:lnTo>
                  <a:pt x="202" y="208"/>
                </a:lnTo>
                <a:lnTo>
                  <a:pt x="178" y="201"/>
                </a:lnTo>
                <a:lnTo>
                  <a:pt x="194" y="185"/>
                </a:lnTo>
                <a:lnTo>
                  <a:pt x="137" y="189"/>
                </a:lnTo>
                <a:lnTo>
                  <a:pt x="155" y="172"/>
                </a:lnTo>
                <a:lnTo>
                  <a:pt x="107" y="184"/>
                </a:lnTo>
                <a:lnTo>
                  <a:pt x="121" y="166"/>
                </a:lnTo>
                <a:lnTo>
                  <a:pt x="58" y="166"/>
                </a:lnTo>
                <a:lnTo>
                  <a:pt x="0" y="158"/>
                </a:lnTo>
                <a:lnTo>
                  <a:pt x="85" y="133"/>
                </a:lnTo>
                <a:lnTo>
                  <a:pt x="132" y="108"/>
                </a:lnTo>
                <a:lnTo>
                  <a:pt x="146" y="109"/>
                </a:lnTo>
                <a:lnTo>
                  <a:pt x="223" y="74"/>
                </a:lnTo>
                <a:lnTo>
                  <a:pt x="261" y="82"/>
                </a:lnTo>
                <a:lnTo>
                  <a:pt x="314" y="88"/>
                </a:lnTo>
                <a:lnTo>
                  <a:pt x="288" y="57"/>
                </a:lnTo>
                <a:lnTo>
                  <a:pt x="303" y="56"/>
                </a:lnTo>
                <a:lnTo>
                  <a:pt x="281" y="33"/>
                </a:lnTo>
                <a:lnTo>
                  <a:pt x="299" y="37"/>
                </a:lnTo>
                <a:lnTo>
                  <a:pt x="279" y="3"/>
                </a:lnTo>
                <a:lnTo>
                  <a:pt x="367" y="33"/>
                </a:lnTo>
                <a:lnTo>
                  <a:pt x="372" y="54"/>
                </a:lnTo>
                <a:lnTo>
                  <a:pt x="392" y="54"/>
                </a:lnTo>
                <a:lnTo>
                  <a:pt x="417" y="134"/>
                </a:lnTo>
                <a:lnTo>
                  <a:pt x="392" y="2"/>
                </a:lnTo>
                <a:lnTo>
                  <a:pt x="410" y="2"/>
                </a:lnTo>
                <a:lnTo>
                  <a:pt x="429" y="126"/>
                </a:lnTo>
                <a:lnTo>
                  <a:pt x="440" y="133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" name="Freeform 52"/>
          <p:cNvSpPr>
            <a:spLocks/>
          </p:cNvSpPr>
          <p:nvPr userDrawn="1"/>
        </p:nvSpPr>
        <p:spPr bwMode="gray">
          <a:xfrm>
            <a:off x="10418234" y="1143001"/>
            <a:ext cx="1773767" cy="1776413"/>
          </a:xfrm>
          <a:custGeom>
            <a:avLst/>
            <a:gdLst>
              <a:gd name="T0" fmla="*/ 725488 w 838"/>
              <a:gd name="T1" fmla="*/ 601663 h 1119"/>
              <a:gd name="T2" fmla="*/ 733425 w 838"/>
              <a:gd name="T3" fmla="*/ 531813 h 1119"/>
              <a:gd name="T4" fmla="*/ 750888 w 838"/>
              <a:gd name="T5" fmla="*/ 452438 h 1119"/>
              <a:gd name="T6" fmla="*/ 768350 w 838"/>
              <a:gd name="T7" fmla="*/ 403225 h 1119"/>
              <a:gd name="T8" fmla="*/ 781050 w 838"/>
              <a:gd name="T9" fmla="*/ 287338 h 1119"/>
              <a:gd name="T10" fmla="*/ 820738 w 838"/>
              <a:gd name="T11" fmla="*/ 384175 h 1119"/>
              <a:gd name="T12" fmla="*/ 857250 w 838"/>
              <a:gd name="T13" fmla="*/ 487363 h 1119"/>
              <a:gd name="T14" fmla="*/ 985838 w 838"/>
              <a:gd name="T15" fmla="*/ 412750 h 1119"/>
              <a:gd name="T16" fmla="*/ 1130300 w 838"/>
              <a:gd name="T17" fmla="*/ 319088 h 1119"/>
              <a:gd name="T18" fmla="*/ 1279525 w 838"/>
              <a:gd name="T19" fmla="*/ 188913 h 1119"/>
              <a:gd name="T20" fmla="*/ 1189038 w 838"/>
              <a:gd name="T21" fmla="*/ 334963 h 1119"/>
              <a:gd name="T22" fmla="*/ 1203325 w 838"/>
              <a:gd name="T23" fmla="*/ 403225 h 1119"/>
              <a:gd name="T24" fmla="*/ 1120775 w 838"/>
              <a:gd name="T25" fmla="*/ 585788 h 1119"/>
              <a:gd name="T26" fmla="*/ 1047750 w 838"/>
              <a:gd name="T27" fmla="*/ 654050 h 1119"/>
              <a:gd name="T28" fmla="*/ 1130300 w 838"/>
              <a:gd name="T29" fmla="*/ 658813 h 1119"/>
              <a:gd name="T30" fmla="*/ 1327150 w 838"/>
              <a:gd name="T31" fmla="*/ 741363 h 1119"/>
              <a:gd name="T32" fmla="*/ 1092200 w 838"/>
              <a:gd name="T33" fmla="*/ 1019175 h 1119"/>
              <a:gd name="T34" fmla="*/ 1250950 w 838"/>
              <a:gd name="T35" fmla="*/ 1274763 h 1119"/>
              <a:gd name="T36" fmla="*/ 1274763 w 838"/>
              <a:gd name="T37" fmla="*/ 1376363 h 1119"/>
              <a:gd name="T38" fmla="*/ 1274763 w 838"/>
              <a:gd name="T39" fmla="*/ 1395413 h 1119"/>
              <a:gd name="T40" fmla="*/ 1277938 w 838"/>
              <a:gd name="T41" fmla="*/ 1455738 h 1119"/>
              <a:gd name="T42" fmla="*/ 1322388 w 838"/>
              <a:gd name="T43" fmla="*/ 1574800 h 1119"/>
              <a:gd name="T44" fmla="*/ 1301750 w 838"/>
              <a:gd name="T45" fmla="*/ 1682750 h 1119"/>
              <a:gd name="T46" fmla="*/ 1265238 w 838"/>
              <a:gd name="T47" fmla="*/ 1666875 h 1119"/>
              <a:gd name="T48" fmla="*/ 1157288 w 838"/>
              <a:gd name="T49" fmla="*/ 1547813 h 1119"/>
              <a:gd name="T50" fmla="*/ 1087438 w 838"/>
              <a:gd name="T51" fmla="*/ 1503363 h 1119"/>
              <a:gd name="T52" fmla="*/ 1011238 w 838"/>
              <a:gd name="T53" fmla="*/ 1435100 h 1119"/>
              <a:gd name="T54" fmla="*/ 889000 w 838"/>
              <a:gd name="T55" fmla="*/ 1268413 h 1119"/>
              <a:gd name="T56" fmla="*/ 811213 w 838"/>
              <a:gd name="T57" fmla="*/ 1416050 h 1119"/>
              <a:gd name="T58" fmla="*/ 768350 w 838"/>
              <a:gd name="T59" fmla="*/ 1503363 h 1119"/>
              <a:gd name="T60" fmla="*/ 695325 w 838"/>
              <a:gd name="T61" fmla="*/ 1590675 h 1119"/>
              <a:gd name="T62" fmla="*/ 646113 w 838"/>
              <a:gd name="T63" fmla="*/ 1697038 h 1119"/>
              <a:gd name="T64" fmla="*/ 584200 w 838"/>
              <a:gd name="T65" fmla="*/ 1776413 h 1119"/>
              <a:gd name="T66" fmla="*/ 560388 w 838"/>
              <a:gd name="T67" fmla="*/ 1533525 h 1119"/>
              <a:gd name="T68" fmla="*/ 546100 w 838"/>
              <a:gd name="T69" fmla="*/ 1419225 h 1119"/>
              <a:gd name="T70" fmla="*/ 522288 w 838"/>
              <a:gd name="T71" fmla="*/ 1284288 h 1119"/>
              <a:gd name="T72" fmla="*/ 577850 w 838"/>
              <a:gd name="T73" fmla="*/ 1135063 h 1119"/>
              <a:gd name="T74" fmla="*/ 606425 w 838"/>
              <a:gd name="T75" fmla="*/ 1017588 h 1119"/>
              <a:gd name="T76" fmla="*/ 469900 w 838"/>
              <a:gd name="T77" fmla="*/ 1092200 h 1119"/>
              <a:gd name="T78" fmla="*/ 412750 w 838"/>
              <a:gd name="T79" fmla="*/ 1071563 h 1119"/>
              <a:gd name="T80" fmla="*/ 269875 w 838"/>
              <a:gd name="T81" fmla="*/ 1154113 h 1119"/>
              <a:gd name="T82" fmla="*/ 322263 w 838"/>
              <a:gd name="T83" fmla="*/ 1004888 h 1119"/>
              <a:gd name="T84" fmla="*/ 479425 w 838"/>
              <a:gd name="T85" fmla="*/ 847725 h 1119"/>
              <a:gd name="T86" fmla="*/ 515938 w 838"/>
              <a:gd name="T87" fmla="*/ 774700 h 1119"/>
              <a:gd name="T88" fmla="*/ 433388 w 838"/>
              <a:gd name="T89" fmla="*/ 719138 h 1119"/>
              <a:gd name="T90" fmla="*/ 639763 w 838"/>
              <a:gd name="T91" fmla="*/ 688975 h 1119"/>
              <a:gd name="T92" fmla="*/ 0 w 838"/>
              <a:gd name="T93" fmla="*/ 19050 h 1119"/>
              <a:gd name="T94" fmla="*/ 598488 w 838"/>
              <a:gd name="T95" fmla="*/ 582613 h 11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38" h="1119">
                <a:moveTo>
                  <a:pt x="490" y="476"/>
                </a:moveTo>
                <a:lnTo>
                  <a:pt x="478" y="431"/>
                </a:lnTo>
                <a:lnTo>
                  <a:pt x="457" y="379"/>
                </a:lnTo>
                <a:lnTo>
                  <a:pt x="450" y="327"/>
                </a:lnTo>
                <a:lnTo>
                  <a:pt x="455" y="315"/>
                </a:lnTo>
                <a:lnTo>
                  <a:pt x="462" y="335"/>
                </a:lnTo>
                <a:lnTo>
                  <a:pt x="461" y="296"/>
                </a:lnTo>
                <a:lnTo>
                  <a:pt x="470" y="267"/>
                </a:lnTo>
                <a:lnTo>
                  <a:pt x="473" y="285"/>
                </a:lnTo>
                <a:lnTo>
                  <a:pt x="479" y="256"/>
                </a:lnTo>
                <a:lnTo>
                  <a:pt x="478" y="236"/>
                </a:lnTo>
                <a:lnTo>
                  <a:pt x="484" y="254"/>
                </a:lnTo>
                <a:lnTo>
                  <a:pt x="486" y="220"/>
                </a:lnTo>
                <a:lnTo>
                  <a:pt x="493" y="208"/>
                </a:lnTo>
                <a:lnTo>
                  <a:pt x="492" y="181"/>
                </a:lnTo>
                <a:lnTo>
                  <a:pt x="506" y="226"/>
                </a:lnTo>
                <a:lnTo>
                  <a:pt x="511" y="215"/>
                </a:lnTo>
                <a:lnTo>
                  <a:pt x="517" y="242"/>
                </a:lnTo>
                <a:lnTo>
                  <a:pt x="535" y="277"/>
                </a:lnTo>
                <a:lnTo>
                  <a:pt x="538" y="262"/>
                </a:lnTo>
                <a:lnTo>
                  <a:pt x="540" y="307"/>
                </a:lnTo>
                <a:lnTo>
                  <a:pt x="549" y="352"/>
                </a:lnTo>
                <a:lnTo>
                  <a:pt x="579" y="284"/>
                </a:lnTo>
                <a:lnTo>
                  <a:pt x="621" y="260"/>
                </a:lnTo>
                <a:lnTo>
                  <a:pt x="635" y="237"/>
                </a:lnTo>
                <a:lnTo>
                  <a:pt x="709" y="185"/>
                </a:lnTo>
                <a:lnTo>
                  <a:pt x="712" y="201"/>
                </a:lnTo>
                <a:lnTo>
                  <a:pt x="729" y="161"/>
                </a:lnTo>
                <a:lnTo>
                  <a:pt x="819" y="89"/>
                </a:lnTo>
                <a:lnTo>
                  <a:pt x="806" y="119"/>
                </a:lnTo>
                <a:lnTo>
                  <a:pt x="772" y="167"/>
                </a:lnTo>
                <a:lnTo>
                  <a:pt x="788" y="161"/>
                </a:lnTo>
                <a:lnTo>
                  <a:pt x="749" y="211"/>
                </a:lnTo>
                <a:lnTo>
                  <a:pt x="767" y="206"/>
                </a:lnTo>
                <a:lnTo>
                  <a:pt x="734" y="264"/>
                </a:lnTo>
                <a:lnTo>
                  <a:pt x="758" y="254"/>
                </a:lnTo>
                <a:lnTo>
                  <a:pt x="709" y="338"/>
                </a:lnTo>
                <a:lnTo>
                  <a:pt x="734" y="333"/>
                </a:lnTo>
                <a:lnTo>
                  <a:pt x="706" y="369"/>
                </a:lnTo>
                <a:lnTo>
                  <a:pt x="687" y="371"/>
                </a:lnTo>
                <a:lnTo>
                  <a:pt x="706" y="375"/>
                </a:lnTo>
                <a:lnTo>
                  <a:pt x="660" y="412"/>
                </a:lnTo>
                <a:lnTo>
                  <a:pt x="680" y="411"/>
                </a:lnTo>
                <a:lnTo>
                  <a:pt x="626" y="442"/>
                </a:lnTo>
                <a:lnTo>
                  <a:pt x="712" y="415"/>
                </a:lnTo>
                <a:lnTo>
                  <a:pt x="759" y="430"/>
                </a:lnTo>
                <a:lnTo>
                  <a:pt x="784" y="426"/>
                </a:lnTo>
                <a:lnTo>
                  <a:pt x="836" y="467"/>
                </a:lnTo>
                <a:lnTo>
                  <a:pt x="834" y="655"/>
                </a:lnTo>
                <a:lnTo>
                  <a:pt x="757" y="657"/>
                </a:lnTo>
                <a:lnTo>
                  <a:pt x="688" y="642"/>
                </a:lnTo>
                <a:lnTo>
                  <a:pt x="734" y="665"/>
                </a:lnTo>
                <a:lnTo>
                  <a:pt x="777" y="758"/>
                </a:lnTo>
                <a:lnTo>
                  <a:pt x="788" y="803"/>
                </a:lnTo>
                <a:lnTo>
                  <a:pt x="765" y="793"/>
                </a:lnTo>
                <a:lnTo>
                  <a:pt x="793" y="814"/>
                </a:lnTo>
                <a:lnTo>
                  <a:pt x="803" y="867"/>
                </a:lnTo>
                <a:lnTo>
                  <a:pt x="784" y="845"/>
                </a:lnTo>
                <a:lnTo>
                  <a:pt x="768" y="841"/>
                </a:lnTo>
                <a:lnTo>
                  <a:pt x="803" y="879"/>
                </a:lnTo>
                <a:lnTo>
                  <a:pt x="811" y="897"/>
                </a:lnTo>
                <a:lnTo>
                  <a:pt x="819" y="928"/>
                </a:lnTo>
                <a:lnTo>
                  <a:pt x="805" y="917"/>
                </a:lnTo>
                <a:lnTo>
                  <a:pt x="830" y="978"/>
                </a:lnTo>
                <a:lnTo>
                  <a:pt x="812" y="970"/>
                </a:lnTo>
                <a:lnTo>
                  <a:pt x="833" y="992"/>
                </a:lnTo>
                <a:lnTo>
                  <a:pt x="838" y="1018"/>
                </a:lnTo>
                <a:lnTo>
                  <a:pt x="838" y="1084"/>
                </a:lnTo>
                <a:lnTo>
                  <a:pt x="820" y="1060"/>
                </a:lnTo>
                <a:lnTo>
                  <a:pt x="819" y="1085"/>
                </a:lnTo>
                <a:lnTo>
                  <a:pt x="791" y="1023"/>
                </a:lnTo>
                <a:lnTo>
                  <a:pt x="797" y="1050"/>
                </a:lnTo>
                <a:lnTo>
                  <a:pt x="741" y="971"/>
                </a:lnTo>
                <a:lnTo>
                  <a:pt x="759" y="1011"/>
                </a:lnTo>
                <a:lnTo>
                  <a:pt x="729" y="975"/>
                </a:lnTo>
                <a:lnTo>
                  <a:pt x="717" y="953"/>
                </a:lnTo>
                <a:lnTo>
                  <a:pt x="728" y="991"/>
                </a:lnTo>
                <a:lnTo>
                  <a:pt x="685" y="947"/>
                </a:lnTo>
                <a:lnTo>
                  <a:pt x="673" y="926"/>
                </a:lnTo>
                <a:lnTo>
                  <a:pt x="674" y="948"/>
                </a:lnTo>
                <a:lnTo>
                  <a:pt x="637" y="904"/>
                </a:lnTo>
                <a:lnTo>
                  <a:pt x="641" y="927"/>
                </a:lnTo>
                <a:lnTo>
                  <a:pt x="563" y="841"/>
                </a:lnTo>
                <a:lnTo>
                  <a:pt x="560" y="799"/>
                </a:lnTo>
                <a:lnTo>
                  <a:pt x="554" y="835"/>
                </a:lnTo>
                <a:lnTo>
                  <a:pt x="534" y="798"/>
                </a:lnTo>
                <a:lnTo>
                  <a:pt x="511" y="892"/>
                </a:lnTo>
                <a:lnTo>
                  <a:pt x="500" y="912"/>
                </a:lnTo>
                <a:lnTo>
                  <a:pt x="492" y="885"/>
                </a:lnTo>
                <a:lnTo>
                  <a:pt x="484" y="947"/>
                </a:lnTo>
                <a:lnTo>
                  <a:pt x="455" y="974"/>
                </a:lnTo>
                <a:lnTo>
                  <a:pt x="454" y="953"/>
                </a:lnTo>
                <a:lnTo>
                  <a:pt x="438" y="1002"/>
                </a:lnTo>
                <a:lnTo>
                  <a:pt x="422" y="1009"/>
                </a:lnTo>
                <a:lnTo>
                  <a:pt x="415" y="996"/>
                </a:lnTo>
                <a:lnTo>
                  <a:pt x="407" y="1069"/>
                </a:lnTo>
                <a:lnTo>
                  <a:pt x="401" y="1056"/>
                </a:lnTo>
                <a:lnTo>
                  <a:pt x="384" y="1109"/>
                </a:lnTo>
                <a:lnTo>
                  <a:pt x="368" y="1119"/>
                </a:lnTo>
                <a:lnTo>
                  <a:pt x="363" y="1064"/>
                </a:lnTo>
                <a:lnTo>
                  <a:pt x="363" y="1005"/>
                </a:lnTo>
                <a:lnTo>
                  <a:pt x="353" y="966"/>
                </a:lnTo>
                <a:lnTo>
                  <a:pt x="364" y="927"/>
                </a:lnTo>
                <a:lnTo>
                  <a:pt x="347" y="958"/>
                </a:lnTo>
                <a:lnTo>
                  <a:pt x="344" y="894"/>
                </a:lnTo>
                <a:lnTo>
                  <a:pt x="355" y="873"/>
                </a:lnTo>
                <a:lnTo>
                  <a:pt x="335" y="889"/>
                </a:lnTo>
                <a:lnTo>
                  <a:pt x="329" y="809"/>
                </a:lnTo>
                <a:lnTo>
                  <a:pt x="340" y="798"/>
                </a:lnTo>
                <a:lnTo>
                  <a:pt x="336" y="739"/>
                </a:lnTo>
                <a:lnTo>
                  <a:pt x="364" y="715"/>
                </a:lnTo>
                <a:lnTo>
                  <a:pt x="342" y="716"/>
                </a:lnTo>
                <a:lnTo>
                  <a:pt x="370" y="661"/>
                </a:lnTo>
                <a:lnTo>
                  <a:pt x="382" y="641"/>
                </a:lnTo>
                <a:lnTo>
                  <a:pt x="346" y="667"/>
                </a:lnTo>
                <a:lnTo>
                  <a:pt x="322" y="679"/>
                </a:lnTo>
                <a:lnTo>
                  <a:pt x="296" y="688"/>
                </a:lnTo>
                <a:lnTo>
                  <a:pt x="302" y="664"/>
                </a:lnTo>
                <a:lnTo>
                  <a:pt x="254" y="700"/>
                </a:lnTo>
                <a:lnTo>
                  <a:pt x="260" y="675"/>
                </a:lnTo>
                <a:lnTo>
                  <a:pt x="225" y="714"/>
                </a:lnTo>
                <a:lnTo>
                  <a:pt x="226" y="691"/>
                </a:lnTo>
                <a:lnTo>
                  <a:pt x="170" y="727"/>
                </a:lnTo>
                <a:lnTo>
                  <a:pt x="114" y="753"/>
                </a:lnTo>
                <a:lnTo>
                  <a:pt x="175" y="682"/>
                </a:lnTo>
                <a:lnTo>
                  <a:pt x="203" y="633"/>
                </a:lnTo>
                <a:lnTo>
                  <a:pt x="217" y="625"/>
                </a:lnTo>
                <a:lnTo>
                  <a:pt x="263" y="550"/>
                </a:lnTo>
                <a:lnTo>
                  <a:pt x="302" y="534"/>
                </a:lnTo>
                <a:lnTo>
                  <a:pt x="353" y="509"/>
                </a:lnTo>
                <a:lnTo>
                  <a:pt x="311" y="498"/>
                </a:lnTo>
                <a:lnTo>
                  <a:pt x="325" y="488"/>
                </a:lnTo>
                <a:lnTo>
                  <a:pt x="292" y="480"/>
                </a:lnTo>
                <a:lnTo>
                  <a:pt x="310" y="472"/>
                </a:lnTo>
                <a:lnTo>
                  <a:pt x="273" y="453"/>
                </a:lnTo>
                <a:lnTo>
                  <a:pt x="368" y="430"/>
                </a:lnTo>
                <a:lnTo>
                  <a:pt x="384" y="447"/>
                </a:lnTo>
                <a:lnTo>
                  <a:pt x="403" y="434"/>
                </a:lnTo>
                <a:lnTo>
                  <a:pt x="471" y="491"/>
                </a:lnTo>
                <a:lnTo>
                  <a:pt x="202" y="196"/>
                </a:lnTo>
                <a:lnTo>
                  <a:pt x="0" y="12"/>
                </a:lnTo>
                <a:lnTo>
                  <a:pt x="29" y="0"/>
                </a:lnTo>
                <a:lnTo>
                  <a:pt x="211" y="186"/>
                </a:lnTo>
                <a:lnTo>
                  <a:pt x="377" y="367"/>
                </a:lnTo>
                <a:lnTo>
                  <a:pt x="477" y="477"/>
                </a:lnTo>
                <a:lnTo>
                  <a:pt x="490" y="476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" name="Freeform 53"/>
          <p:cNvSpPr>
            <a:spLocks/>
          </p:cNvSpPr>
          <p:nvPr userDrawn="1"/>
        </p:nvSpPr>
        <p:spPr bwMode="gray">
          <a:xfrm>
            <a:off x="2967567" y="4763"/>
            <a:ext cx="2222500" cy="1562100"/>
          </a:xfrm>
          <a:custGeom>
            <a:avLst/>
            <a:gdLst>
              <a:gd name="T0" fmla="*/ 951311 w 1202"/>
              <a:gd name="T1" fmla="*/ 0 h 1125"/>
              <a:gd name="T2" fmla="*/ 1210634 w 1202"/>
              <a:gd name="T3" fmla="*/ 12497 h 1125"/>
              <a:gd name="T4" fmla="*/ 1507399 w 1202"/>
              <a:gd name="T5" fmla="*/ 18051 h 1125"/>
              <a:gd name="T6" fmla="*/ 1554548 w 1202"/>
              <a:gd name="T7" fmla="*/ 70815 h 1125"/>
              <a:gd name="T8" fmla="*/ 1525426 w 1202"/>
              <a:gd name="T9" fmla="*/ 148573 h 1125"/>
              <a:gd name="T10" fmla="*/ 1325734 w 1202"/>
              <a:gd name="T11" fmla="*/ 276318 h 1125"/>
              <a:gd name="T12" fmla="*/ 1207860 w 1202"/>
              <a:gd name="T13" fmla="*/ 295758 h 1125"/>
              <a:gd name="T14" fmla="*/ 1285518 w 1202"/>
              <a:gd name="T15" fmla="*/ 356853 h 1125"/>
              <a:gd name="T16" fmla="*/ 1433901 w 1202"/>
              <a:gd name="T17" fmla="*/ 549859 h 1125"/>
              <a:gd name="T18" fmla="*/ 1494918 w 1202"/>
              <a:gd name="T19" fmla="*/ 690101 h 1125"/>
              <a:gd name="T20" fmla="*/ 1530973 w 1202"/>
              <a:gd name="T21" fmla="*/ 772025 h 1125"/>
              <a:gd name="T22" fmla="*/ 1568416 w 1202"/>
              <a:gd name="T23" fmla="*/ 845617 h 1125"/>
              <a:gd name="T24" fmla="*/ 1653007 w 1202"/>
              <a:gd name="T25" fmla="*/ 1071948 h 1125"/>
              <a:gd name="T26" fmla="*/ 1517106 w 1202"/>
              <a:gd name="T27" fmla="*/ 998355 h 1125"/>
              <a:gd name="T28" fmla="*/ 1426967 w 1202"/>
              <a:gd name="T29" fmla="*/ 949757 h 1125"/>
              <a:gd name="T30" fmla="*/ 1016489 w 1202"/>
              <a:gd name="T31" fmla="*/ 688713 h 1125"/>
              <a:gd name="T32" fmla="*/ 1009555 w 1202"/>
              <a:gd name="T33" fmla="*/ 1046954 h 1125"/>
              <a:gd name="T34" fmla="*/ 965179 w 1202"/>
              <a:gd name="T35" fmla="*/ 1162202 h 1125"/>
              <a:gd name="T36" fmla="*/ 955472 w 1202"/>
              <a:gd name="T37" fmla="*/ 1180253 h 1125"/>
              <a:gd name="T38" fmla="*/ 918029 w 1202"/>
              <a:gd name="T39" fmla="*/ 1242737 h 1125"/>
              <a:gd name="T40" fmla="*/ 887521 w 1202"/>
              <a:gd name="T41" fmla="*/ 1389922 h 1125"/>
              <a:gd name="T42" fmla="*/ 795995 w 1202"/>
              <a:gd name="T43" fmla="*/ 1485731 h 1125"/>
              <a:gd name="T44" fmla="*/ 769647 w 1202"/>
              <a:gd name="T45" fmla="*/ 1445463 h 1125"/>
              <a:gd name="T46" fmla="*/ 740525 w 1202"/>
              <a:gd name="T47" fmla="*/ 1256623 h 1125"/>
              <a:gd name="T48" fmla="*/ 700309 w 1202"/>
              <a:gd name="T49" fmla="*/ 1167757 h 1125"/>
              <a:gd name="T50" fmla="*/ 668414 w 1202"/>
              <a:gd name="T51" fmla="*/ 1051120 h 1125"/>
              <a:gd name="T52" fmla="*/ 651773 w 1202"/>
              <a:gd name="T53" fmla="*/ 806738 h 1125"/>
              <a:gd name="T54" fmla="*/ 482589 w 1202"/>
              <a:gd name="T55" fmla="*/ 901158 h 1125"/>
              <a:gd name="T56" fmla="*/ 382743 w 1202"/>
              <a:gd name="T57" fmla="*/ 960865 h 1125"/>
              <a:gd name="T58" fmla="*/ 255162 w 1202"/>
              <a:gd name="T59" fmla="*/ 999744 h 1125"/>
              <a:gd name="T60" fmla="*/ 135902 w 1202"/>
              <a:gd name="T61" fmla="*/ 1074725 h 1125"/>
              <a:gd name="T62" fmla="*/ 23575 w 1202"/>
              <a:gd name="T63" fmla="*/ 1113604 h 1125"/>
              <a:gd name="T64" fmla="*/ 153929 w 1202"/>
              <a:gd name="T65" fmla="*/ 856725 h 1125"/>
              <a:gd name="T66" fmla="*/ 216333 w 1202"/>
              <a:gd name="T67" fmla="*/ 734534 h 1125"/>
              <a:gd name="T68" fmla="*/ 278737 w 1202"/>
              <a:gd name="T69" fmla="*/ 585961 h 1125"/>
              <a:gd name="T70" fmla="*/ 431280 w 1202"/>
              <a:gd name="T71" fmla="*/ 470713 h 1125"/>
              <a:gd name="T72" fmla="*/ 535286 w 1202"/>
              <a:gd name="T73" fmla="*/ 372127 h 1125"/>
              <a:gd name="T74" fmla="*/ 353622 w 1202"/>
              <a:gd name="T75" fmla="*/ 361019 h 1125"/>
              <a:gd name="T76" fmla="*/ 306472 w 1202"/>
              <a:gd name="T77" fmla="*/ 302700 h 1125"/>
              <a:gd name="T78" fmla="*/ 113714 w 1202"/>
              <a:gd name="T79" fmla="*/ 292981 h 1125"/>
              <a:gd name="T80" fmla="*/ 262096 w 1202"/>
              <a:gd name="T81" fmla="*/ 176344 h 1125"/>
              <a:gd name="T82" fmla="*/ 517258 w 1202"/>
              <a:gd name="T83" fmla="*/ 123579 h 1125"/>
              <a:gd name="T84" fmla="*/ 601850 w 1202"/>
              <a:gd name="T85" fmla="*/ 73592 h 1125"/>
              <a:gd name="T86" fmla="*/ 560248 w 1202"/>
              <a:gd name="T87" fmla="*/ 0 h 1125"/>
              <a:gd name="T88" fmla="*/ 737752 w 1202"/>
              <a:gd name="T89" fmla="*/ 68038 h 1125"/>
              <a:gd name="T90" fmla="*/ 854239 w 1202"/>
              <a:gd name="T91" fmla="*/ 211057 h 1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02" h="1125">
                <a:moveTo>
                  <a:pt x="632" y="162"/>
                </a:moveTo>
                <a:lnTo>
                  <a:pt x="650" y="100"/>
                </a:lnTo>
                <a:lnTo>
                  <a:pt x="686" y="0"/>
                </a:lnTo>
                <a:lnTo>
                  <a:pt x="816" y="0"/>
                </a:lnTo>
                <a:lnTo>
                  <a:pt x="790" y="65"/>
                </a:lnTo>
                <a:lnTo>
                  <a:pt x="873" y="9"/>
                </a:lnTo>
                <a:lnTo>
                  <a:pt x="922" y="0"/>
                </a:lnTo>
                <a:lnTo>
                  <a:pt x="986" y="0"/>
                </a:lnTo>
                <a:lnTo>
                  <a:pt x="1087" y="13"/>
                </a:lnTo>
                <a:lnTo>
                  <a:pt x="1180" y="18"/>
                </a:lnTo>
                <a:lnTo>
                  <a:pt x="1202" y="24"/>
                </a:lnTo>
                <a:lnTo>
                  <a:pt x="1121" y="51"/>
                </a:lnTo>
                <a:lnTo>
                  <a:pt x="1145" y="59"/>
                </a:lnTo>
                <a:lnTo>
                  <a:pt x="1064" y="101"/>
                </a:lnTo>
                <a:lnTo>
                  <a:pt x="1100" y="107"/>
                </a:lnTo>
                <a:lnTo>
                  <a:pt x="981" y="167"/>
                </a:lnTo>
                <a:lnTo>
                  <a:pt x="1014" y="179"/>
                </a:lnTo>
                <a:lnTo>
                  <a:pt x="956" y="199"/>
                </a:lnTo>
                <a:lnTo>
                  <a:pt x="932" y="188"/>
                </a:lnTo>
                <a:lnTo>
                  <a:pt x="952" y="206"/>
                </a:lnTo>
                <a:lnTo>
                  <a:pt x="871" y="213"/>
                </a:lnTo>
                <a:lnTo>
                  <a:pt x="895" y="228"/>
                </a:lnTo>
                <a:lnTo>
                  <a:pt x="811" y="224"/>
                </a:lnTo>
                <a:lnTo>
                  <a:pt x="927" y="257"/>
                </a:lnTo>
                <a:lnTo>
                  <a:pt x="970" y="308"/>
                </a:lnTo>
                <a:lnTo>
                  <a:pt x="1000" y="322"/>
                </a:lnTo>
                <a:lnTo>
                  <a:pt x="1034" y="396"/>
                </a:lnTo>
                <a:lnTo>
                  <a:pt x="1059" y="414"/>
                </a:lnTo>
                <a:lnTo>
                  <a:pt x="1084" y="468"/>
                </a:lnTo>
                <a:lnTo>
                  <a:pt x="1078" y="497"/>
                </a:lnTo>
                <a:lnTo>
                  <a:pt x="1055" y="487"/>
                </a:lnTo>
                <a:lnTo>
                  <a:pt x="1100" y="520"/>
                </a:lnTo>
                <a:lnTo>
                  <a:pt x="1104" y="556"/>
                </a:lnTo>
                <a:lnTo>
                  <a:pt x="1068" y="556"/>
                </a:lnTo>
                <a:lnTo>
                  <a:pt x="1113" y="572"/>
                </a:lnTo>
                <a:lnTo>
                  <a:pt x="1131" y="609"/>
                </a:lnTo>
                <a:lnTo>
                  <a:pt x="1094" y="597"/>
                </a:lnTo>
                <a:lnTo>
                  <a:pt x="1190" y="678"/>
                </a:lnTo>
                <a:lnTo>
                  <a:pt x="1192" y="772"/>
                </a:lnTo>
                <a:lnTo>
                  <a:pt x="1135" y="736"/>
                </a:lnTo>
                <a:lnTo>
                  <a:pt x="1120" y="712"/>
                </a:lnTo>
                <a:lnTo>
                  <a:pt x="1094" y="719"/>
                </a:lnTo>
                <a:lnTo>
                  <a:pt x="1055" y="670"/>
                </a:lnTo>
                <a:lnTo>
                  <a:pt x="1074" y="700"/>
                </a:lnTo>
                <a:lnTo>
                  <a:pt x="1029" y="684"/>
                </a:lnTo>
                <a:lnTo>
                  <a:pt x="856" y="618"/>
                </a:lnTo>
                <a:lnTo>
                  <a:pt x="801" y="564"/>
                </a:lnTo>
                <a:lnTo>
                  <a:pt x="733" y="496"/>
                </a:lnTo>
                <a:lnTo>
                  <a:pt x="769" y="556"/>
                </a:lnTo>
                <a:lnTo>
                  <a:pt x="749" y="695"/>
                </a:lnTo>
                <a:lnTo>
                  <a:pt x="728" y="754"/>
                </a:lnTo>
                <a:lnTo>
                  <a:pt x="709" y="725"/>
                </a:lnTo>
                <a:lnTo>
                  <a:pt x="725" y="771"/>
                </a:lnTo>
                <a:lnTo>
                  <a:pt x="696" y="837"/>
                </a:lnTo>
                <a:lnTo>
                  <a:pt x="692" y="798"/>
                </a:lnTo>
                <a:lnTo>
                  <a:pt x="676" y="781"/>
                </a:lnTo>
                <a:lnTo>
                  <a:pt x="689" y="850"/>
                </a:lnTo>
                <a:lnTo>
                  <a:pt x="685" y="877"/>
                </a:lnTo>
                <a:lnTo>
                  <a:pt x="671" y="918"/>
                </a:lnTo>
                <a:lnTo>
                  <a:pt x="662" y="895"/>
                </a:lnTo>
                <a:lnTo>
                  <a:pt x="646" y="983"/>
                </a:lnTo>
                <a:lnTo>
                  <a:pt x="632" y="961"/>
                </a:lnTo>
                <a:lnTo>
                  <a:pt x="640" y="1001"/>
                </a:lnTo>
                <a:lnTo>
                  <a:pt x="604" y="1098"/>
                </a:lnTo>
                <a:lnTo>
                  <a:pt x="581" y="1125"/>
                </a:lnTo>
                <a:lnTo>
                  <a:pt x="574" y="1070"/>
                </a:lnTo>
                <a:lnTo>
                  <a:pt x="555" y="1097"/>
                </a:lnTo>
                <a:lnTo>
                  <a:pt x="569" y="1006"/>
                </a:lnTo>
                <a:lnTo>
                  <a:pt x="555" y="1041"/>
                </a:lnTo>
                <a:lnTo>
                  <a:pt x="551" y="909"/>
                </a:lnTo>
                <a:lnTo>
                  <a:pt x="542" y="968"/>
                </a:lnTo>
                <a:lnTo>
                  <a:pt x="534" y="905"/>
                </a:lnTo>
                <a:lnTo>
                  <a:pt x="537" y="872"/>
                </a:lnTo>
                <a:lnTo>
                  <a:pt x="521" y="923"/>
                </a:lnTo>
                <a:lnTo>
                  <a:pt x="505" y="841"/>
                </a:lnTo>
                <a:lnTo>
                  <a:pt x="506" y="807"/>
                </a:lnTo>
                <a:lnTo>
                  <a:pt x="491" y="833"/>
                </a:lnTo>
                <a:lnTo>
                  <a:pt x="482" y="757"/>
                </a:lnTo>
                <a:lnTo>
                  <a:pt x="469" y="786"/>
                </a:lnTo>
                <a:lnTo>
                  <a:pt x="445" y="631"/>
                </a:lnTo>
                <a:lnTo>
                  <a:pt x="470" y="581"/>
                </a:lnTo>
                <a:lnTo>
                  <a:pt x="439" y="616"/>
                </a:lnTo>
                <a:lnTo>
                  <a:pt x="443" y="561"/>
                </a:lnTo>
                <a:lnTo>
                  <a:pt x="348" y="649"/>
                </a:lnTo>
                <a:lnTo>
                  <a:pt x="321" y="665"/>
                </a:lnTo>
                <a:lnTo>
                  <a:pt x="331" y="628"/>
                </a:lnTo>
                <a:lnTo>
                  <a:pt x="276" y="692"/>
                </a:lnTo>
                <a:lnTo>
                  <a:pt x="224" y="701"/>
                </a:lnTo>
                <a:lnTo>
                  <a:pt x="238" y="677"/>
                </a:lnTo>
                <a:lnTo>
                  <a:pt x="184" y="720"/>
                </a:lnTo>
                <a:lnTo>
                  <a:pt x="160" y="718"/>
                </a:lnTo>
                <a:lnTo>
                  <a:pt x="162" y="697"/>
                </a:lnTo>
                <a:lnTo>
                  <a:pt x="98" y="774"/>
                </a:lnTo>
                <a:lnTo>
                  <a:pt x="101" y="755"/>
                </a:lnTo>
                <a:lnTo>
                  <a:pt x="41" y="802"/>
                </a:lnTo>
                <a:lnTo>
                  <a:pt x="17" y="802"/>
                </a:lnTo>
                <a:lnTo>
                  <a:pt x="51" y="736"/>
                </a:lnTo>
                <a:lnTo>
                  <a:pt x="96" y="668"/>
                </a:lnTo>
                <a:lnTo>
                  <a:pt x="111" y="617"/>
                </a:lnTo>
                <a:lnTo>
                  <a:pt x="154" y="581"/>
                </a:lnTo>
                <a:lnTo>
                  <a:pt x="113" y="603"/>
                </a:lnTo>
                <a:lnTo>
                  <a:pt x="156" y="529"/>
                </a:lnTo>
                <a:lnTo>
                  <a:pt x="183" y="512"/>
                </a:lnTo>
                <a:lnTo>
                  <a:pt x="149" y="517"/>
                </a:lnTo>
                <a:lnTo>
                  <a:pt x="201" y="422"/>
                </a:lnTo>
                <a:lnTo>
                  <a:pt x="223" y="416"/>
                </a:lnTo>
                <a:lnTo>
                  <a:pt x="261" y="346"/>
                </a:lnTo>
                <a:lnTo>
                  <a:pt x="311" y="339"/>
                </a:lnTo>
                <a:lnTo>
                  <a:pt x="284" y="323"/>
                </a:lnTo>
                <a:lnTo>
                  <a:pt x="358" y="285"/>
                </a:lnTo>
                <a:lnTo>
                  <a:pt x="386" y="268"/>
                </a:lnTo>
                <a:lnTo>
                  <a:pt x="325" y="272"/>
                </a:lnTo>
                <a:lnTo>
                  <a:pt x="289" y="269"/>
                </a:lnTo>
                <a:lnTo>
                  <a:pt x="255" y="260"/>
                </a:lnTo>
                <a:lnTo>
                  <a:pt x="278" y="237"/>
                </a:lnTo>
                <a:lnTo>
                  <a:pt x="196" y="242"/>
                </a:lnTo>
                <a:lnTo>
                  <a:pt x="221" y="218"/>
                </a:lnTo>
                <a:lnTo>
                  <a:pt x="153" y="235"/>
                </a:lnTo>
                <a:lnTo>
                  <a:pt x="171" y="210"/>
                </a:lnTo>
                <a:lnTo>
                  <a:pt x="82" y="211"/>
                </a:lnTo>
                <a:lnTo>
                  <a:pt x="0" y="198"/>
                </a:lnTo>
                <a:lnTo>
                  <a:pt x="121" y="162"/>
                </a:lnTo>
                <a:lnTo>
                  <a:pt x="189" y="127"/>
                </a:lnTo>
                <a:lnTo>
                  <a:pt x="209" y="128"/>
                </a:lnTo>
                <a:lnTo>
                  <a:pt x="318" y="77"/>
                </a:lnTo>
                <a:lnTo>
                  <a:pt x="373" y="89"/>
                </a:lnTo>
                <a:lnTo>
                  <a:pt x="450" y="98"/>
                </a:lnTo>
                <a:lnTo>
                  <a:pt x="412" y="54"/>
                </a:lnTo>
                <a:lnTo>
                  <a:pt x="434" y="53"/>
                </a:lnTo>
                <a:lnTo>
                  <a:pt x="403" y="19"/>
                </a:lnTo>
                <a:lnTo>
                  <a:pt x="430" y="25"/>
                </a:lnTo>
                <a:lnTo>
                  <a:pt x="404" y="0"/>
                </a:lnTo>
                <a:lnTo>
                  <a:pt x="466" y="0"/>
                </a:lnTo>
                <a:lnTo>
                  <a:pt x="525" y="20"/>
                </a:lnTo>
                <a:lnTo>
                  <a:pt x="532" y="49"/>
                </a:lnTo>
                <a:lnTo>
                  <a:pt x="563" y="49"/>
                </a:lnTo>
                <a:lnTo>
                  <a:pt x="598" y="164"/>
                </a:lnTo>
                <a:lnTo>
                  <a:pt x="616" y="152"/>
                </a:lnTo>
                <a:lnTo>
                  <a:pt x="632" y="162"/>
                </a:lnTo>
                <a:close/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3300"/>
              </a:gs>
            </a:gsLst>
            <a:lin ang="0" scaled="1"/>
          </a:gradFill>
          <a:ln w="9525" cap="flat" cmpd="sng">
            <a:solidFill>
              <a:srgbClr val="007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" name="Freeform 54"/>
          <p:cNvSpPr>
            <a:spLocks/>
          </p:cNvSpPr>
          <p:nvPr userDrawn="1"/>
        </p:nvSpPr>
        <p:spPr bwMode="gray">
          <a:xfrm>
            <a:off x="5689601" y="0"/>
            <a:ext cx="2427817" cy="1277938"/>
          </a:xfrm>
          <a:custGeom>
            <a:avLst/>
            <a:gdLst>
              <a:gd name="T0" fmla="*/ 1352126 w 1313"/>
              <a:gd name="T1" fmla="*/ 36076 h 921"/>
              <a:gd name="T2" fmla="*/ 1464456 w 1313"/>
              <a:gd name="T3" fmla="*/ 81866 h 921"/>
              <a:gd name="T4" fmla="*/ 1446428 w 1313"/>
              <a:gd name="T5" fmla="*/ 126267 h 921"/>
              <a:gd name="T6" fmla="*/ 1554598 w 1313"/>
              <a:gd name="T7" fmla="*/ 170669 h 921"/>
              <a:gd name="T8" fmla="*/ 1578174 w 1313"/>
              <a:gd name="T9" fmla="*/ 181770 h 921"/>
              <a:gd name="T10" fmla="*/ 1574013 w 1313"/>
              <a:gd name="T11" fmla="*/ 224784 h 921"/>
              <a:gd name="T12" fmla="*/ 1820863 w 1313"/>
              <a:gd name="T13" fmla="*/ 353826 h 921"/>
              <a:gd name="T14" fmla="*/ 1691891 w 1313"/>
              <a:gd name="T15" fmla="*/ 338563 h 921"/>
              <a:gd name="T16" fmla="*/ 1583721 w 1313"/>
              <a:gd name="T17" fmla="*/ 339951 h 921"/>
              <a:gd name="T18" fmla="*/ 1564306 w 1313"/>
              <a:gd name="T19" fmla="*/ 374640 h 921"/>
              <a:gd name="T20" fmla="*/ 1207899 w 1313"/>
              <a:gd name="T21" fmla="*/ 407941 h 921"/>
              <a:gd name="T22" fmla="*/ 1166295 w 1313"/>
              <a:gd name="T23" fmla="*/ 423204 h 921"/>
              <a:gd name="T24" fmla="*/ 1267531 w 1313"/>
              <a:gd name="T25" fmla="*/ 684065 h 921"/>
              <a:gd name="T26" fmla="*/ 1277239 w 1313"/>
              <a:gd name="T27" fmla="*/ 706265 h 921"/>
              <a:gd name="T28" fmla="*/ 1257824 w 1313"/>
              <a:gd name="T29" fmla="*/ 763155 h 921"/>
              <a:gd name="T30" fmla="*/ 1293881 w 1313"/>
              <a:gd name="T31" fmla="*/ 825595 h 921"/>
              <a:gd name="T32" fmla="*/ 1324390 w 1313"/>
              <a:gd name="T33" fmla="*/ 918561 h 921"/>
              <a:gd name="T34" fmla="*/ 1345192 w 1313"/>
              <a:gd name="T35" fmla="*/ 1012915 h 921"/>
              <a:gd name="T36" fmla="*/ 1352126 w 1313"/>
              <a:gd name="T37" fmla="*/ 1037891 h 921"/>
              <a:gd name="T38" fmla="*/ 1377088 w 1313"/>
              <a:gd name="T39" fmla="*/ 1226598 h 921"/>
              <a:gd name="T40" fmla="*/ 1325777 w 1313"/>
              <a:gd name="T41" fmla="*/ 1214110 h 921"/>
              <a:gd name="T42" fmla="*/ 1282786 w 1313"/>
              <a:gd name="T43" fmla="*/ 1148895 h 921"/>
              <a:gd name="T44" fmla="*/ 1212060 w 1313"/>
              <a:gd name="T45" fmla="*/ 1073967 h 921"/>
              <a:gd name="T46" fmla="*/ 1134399 w 1313"/>
              <a:gd name="T47" fmla="*/ 965738 h 921"/>
              <a:gd name="T48" fmla="*/ 1073380 w 1313"/>
              <a:gd name="T49" fmla="*/ 954638 h 921"/>
              <a:gd name="T50" fmla="*/ 1051191 w 1313"/>
              <a:gd name="T51" fmla="*/ 956025 h 921"/>
              <a:gd name="T52" fmla="*/ 990172 w 1313"/>
              <a:gd name="T53" fmla="*/ 917174 h 921"/>
              <a:gd name="T54" fmla="*/ 836238 w 1313"/>
              <a:gd name="T55" fmla="*/ 677127 h 921"/>
              <a:gd name="T56" fmla="*/ 789087 w 1313"/>
              <a:gd name="T57" fmla="*/ 675739 h 921"/>
              <a:gd name="T58" fmla="*/ 726681 w 1313"/>
              <a:gd name="T59" fmla="*/ 889423 h 921"/>
              <a:gd name="T60" fmla="*/ 694785 w 1313"/>
              <a:gd name="T61" fmla="*/ 954638 h 921"/>
              <a:gd name="T62" fmla="*/ 639313 w 1313"/>
              <a:gd name="T63" fmla="*/ 965738 h 921"/>
              <a:gd name="T64" fmla="*/ 579681 w 1313"/>
              <a:gd name="T65" fmla="*/ 1072580 h 921"/>
              <a:gd name="T66" fmla="*/ 550558 w 1313"/>
              <a:gd name="T67" fmla="*/ 1184972 h 921"/>
              <a:gd name="T68" fmla="*/ 504794 w 1313"/>
              <a:gd name="T69" fmla="*/ 1259900 h 921"/>
              <a:gd name="T70" fmla="*/ 467350 w 1313"/>
              <a:gd name="T71" fmla="*/ 1175259 h 921"/>
              <a:gd name="T72" fmla="*/ 446548 w 1313"/>
              <a:gd name="T73" fmla="*/ 992102 h 921"/>
              <a:gd name="T74" fmla="*/ 436841 w 1313"/>
              <a:gd name="T75" fmla="*/ 974063 h 921"/>
              <a:gd name="T76" fmla="*/ 452095 w 1313"/>
              <a:gd name="T77" fmla="*/ 814495 h 921"/>
              <a:gd name="T78" fmla="*/ 403558 w 1313"/>
              <a:gd name="T79" fmla="*/ 696553 h 921"/>
              <a:gd name="T80" fmla="*/ 416039 w 1313"/>
              <a:gd name="T81" fmla="*/ 561960 h 921"/>
              <a:gd name="T82" fmla="*/ 425746 w 1313"/>
              <a:gd name="T83" fmla="*/ 518946 h 921"/>
              <a:gd name="T84" fmla="*/ 502020 w 1313"/>
              <a:gd name="T85" fmla="*/ 378802 h 921"/>
              <a:gd name="T86" fmla="*/ 389690 w 1313"/>
              <a:gd name="T87" fmla="*/ 452343 h 921"/>
              <a:gd name="T88" fmla="*/ 353633 w 1313"/>
              <a:gd name="T89" fmla="*/ 423204 h 921"/>
              <a:gd name="T90" fmla="*/ 273199 w 1313"/>
              <a:gd name="T91" fmla="*/ 444018 h 921"/>
              <a:gd name="T92" fmla="*/ 209406 w 1313"/>
              <a:gd name="T93" fmla="*/ 473156 h 921"/>
              <a:gd name="T94" fmla="*/ 0 w 1313"/>
              <a:gd name="T95" fmla="*/ 588323 h 921"/>
              <a:gd name="T96" fmla="*/ 166416 w 1313"/>
              <a:gd name="T97" fmla="*/ 362152 h 921"/>
              <a:gd name="T98" fmla="*/ 278746 w 1313"/>
              <a:gd name="T99" fmla="*/ 206746 h 921"/>
              <a:gd name="T100" fmla="*/ 447935 w 1313"/>
              <a:gd name="T101" fmla="*/ 131818 h 921"/>
              <a:gd name="T102" fmla="*/ 395237 w 1313"/>
              <a:gd name="T103" fmla="*/ 91579 h 921"/>
              <a:gd name="T104" fmla="*/ 368888 w 1313"/>
              <a:gd name="T105" fmla="*/ 61052 h 921"/>
              <a:gd name="T106" fmla="*/ 460416 w 1313"/>
              <a:gd name="T107" fmla="*/ 2775 h 9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13" h="921">
                <a:moveTo>
                  <a:pt x="748" y="0"/>
                </a:moveTo>
                <a:lnTo>
                  <a:pt x="975" y="26"/>
                </a:lnTo>
                <a:lnTo>
                  <a:pt x="1006" y="27"/>
                </a:lnTo>
                <a:lnTo>
                  <a:pt x="1056" y="59"/>
                </a:lnTo>
                <a:lnTo>
                  <a:pt x="1067" y="87"/>
                </a:lnTo>
                <a:lnTo>
                  <a:pt x="1043" y="91"/>
                </a:lnTo>
                <a:lnTo>
                  <a:pt x="1098" y="95"/>
                </a:lnTo>
                <a:lnTo>
                  <a:pt x="1121" y="123"/>
                </a:lnTo>
                <a:lnTo>
                  <a:pt x="1091" y="142"/>
                </a:lnTo>
                <a:lnTo>
                  <a:pt x="1138" y="131"/>
                </a:lnTo>
                <a:lnTo>
                  <a:pt x="1172" y="151"/>
                </a:lnTo>
                <a:lnTo>
                  <a:pt x="1135" y="162"/>
                </a:lnTo>
                <a:lnTo>
                  <a:pt x="1260" y="178"/>
                </a:lnTo>
                <a:lnTo>
                  <a:pt x="1313" y="255"/>
                </a:lnTo>
                <a:lnTo>
                  <a:pt x="1245" y="256"/>
                </a:lnTo>
                <a:lnTo>
                  <a:pt x="1220" y="244"/>
                </a:lnTo>
                <a:lnTo>
                  <a:pt x="1201" y="264"/>
                </a:lnTo>
                <a:lnTo>
                  <a:pt x="1142" y="245"/>
                </a:lnTo>
                <a:lnTo>
                  <a:pt x="1174" y="259"/>
                </a:lnTo>
                <a:lnTo>
                  <a:pt x="1128" y="270"/>
                </a:lnTo>
                <a:lnTo>
                  <a:pt x="947" y="309"/>
                </a:lnTo>
                <a:lnTo>
                  <a:pt x="871" y="294"/>
                </a:lnTo>
                <a:lnTo>
                  <a:pt x="777" y="274"/>
                </a:lnTo>
                <a:lnTo>
                  <a:pt x="841" y="305"/>
                </a:lnTo>
                <a:lnTo>
                  <a:pt x="899" y="432"/>
                </a:lnTo>
                <a:lnTo>
                  <a:pt x="914" y="493"/>
                </a:lnTo>
                <a:lnTo>
                  <a:pt x="882" y="479"/>
                </a:lnTo>
                <a:lnTo>
                  <a:pt x="921" y="509"/>
                </a:lnTo>
                <a:lnTo>
                  <a:pt x="933" y="580"/>
                </a:lnTo>
                <a:lnTo>
                  <a:pt x="907" y="550"/>
                </a:lnTo>
                <a:lnTo>
                  <a:pt x="885" y="544"/>
                </a:lnTo>
                <a:lnTo>
                  <a:pt x="933" y="595"/>
                </a:lnTo>
                <a:lnTo>
                  <a:pt x="944" y="620"/>
                </a:lnTo>
                <a:lnTo>
                  <a:pt x="955" y="662"/>
                </a:lnTo>
                <a:lnTo>
                  <a:pt x="936" y="647"/>
                </a:lnTo>
                <a:lnTo>
                  <a:pt x="970" y="730"/>
                </a:lnTo>
                <a:lnTo>
                  <a:pt x="946" y="719"/>
                </a:lnTo>
                <a:lnTo>
                  <a:pt x="975" y="748"/>
                </a:lnTo>
                <a:lnTo>
                  <a:pt x="997" y="850"/>
                </a:lnTo>
                <a:lnTo>
                  <a:pt x="993" y="884"/>
                </a:lnTo>
                <a:lnTo>
                  <a:pt x="957" y="842"/>
                </a:lnTo>
                <a:lnTo>
                  <a:pt x="956" y="875"/>
                </a:lnTo>
                <a:lnTo>
                  <a:pt x="918" y="791"/>
                </a:lnTo>
                <a:lnTo>
                  <a:pt x="925" y="828"/>
                </a:lnTo>
                <a:lnTo>
                  <a:pt x="850" y="720"/>
                </a:lnTo>
                <a:lnTo>
                  <a:pt x="874" y="774"/>
                </a:lnTo>
                <a:lnTo>
                  <a:pt x="834" y="726"/>
                </a:lnTo>
                <a:lnTo>
                  <a:pt x="818" y="696"/>
                </a:lnTo>
                <a:lnTo>
                  <a:pt x="832" y="748"/>
                </a:lnTo>
                <a:lnTo>
                  <a:pt x="774" y="688"/>
                </a:lnTo>
                <a:lnTo>
                  <a:pt x="757" y="659"/>
                </a:lnTo>
                <a:lnTo>
                  <a:pt x="758" y="689"/>
                </a:lnTo>
                <a:lnTo>
                  <a:pt x="710" y="630"/>
                </a:lnTo>
                <a:lnTo>
                  <a:pt x="714" y="661"/>
                </a:lnTo>
                <a:lnTo>
                  <a:pt x="609" y="544"/>
                </a:lnTo>
                <a:lnTo>
                  <a:pt x="603" y="488"/>
                </a:lnTo>
                <a:lnTo>
                  <a:pt x="596" y="535"/>
                </a:lnTo>
                <a:lnTo>
                  <a:pt x="569" y="487"/>
                </a:lnTo>
                <a:lnTo>
                  <a:pt x="538" y="612"/>
                </a:lnTo>
                <a:lnTo>
                  <a:pt x="524" y="641"/>
                </a:lnTo>
                <a:lnTo>
                  <a:pt x="512" y="603"/>
                </a:lnTo>
                <a:lnTo>
                  <a:pt x="501" y="688"/>
                </a:lnTo>
                <a:lnTo>
                  <a:pt x="463" y="724"/>
                </a:lnTo>
                <a:lnTo>
                  <a:pt x="461" y="696"/>
                </a:lnTo>
                <a:lnTo>
                  <a:pt x="439" y="762"/>
                </a:lnTo>
                <a:lnTo>
                  <a:pt x="418" y="773"/>
                </a:lnTo>
                <a:lnTo>
                  <a:pt x="408" y="754"/>
                </a:lnTo>
                <a:lnTo>
                  <a:pt x="397" y="854"/>
                </a:lnTo>
                <a:lnTo>
                  <a:pt x="389" y="836"/>
                </a:lnTo>
                <a:lnTo>
                  <a:pt x="364" y="908"/>
                </a:lnTo>
                <a:lnTo>
                  <a:pt x="344" y="921"/>
                </a:lnTo>
                <a:lnTo>
                  <a:pt x="337" y="847"/>
                </a:lnTo>
                <a:lnTo>
                  <a:pt x="337" y="766"/>
                </a:lnTo>
                <a:lnTo>
                  <a:pt x="322" y="715"/>
                </a:lnTo>
                <a:lnTo>
                  <a:pt x="339" y="661"/>
                </a:lnTo>
                <a:lnTo>
                  <a:pt x="315" y="702"/>
                </a:lnTo>
                <a:lnTo>
                  <a:pt x="312" y="616"/>
                </a:lnTo>
                <a:lnTo>
                  <a:pt x="326" y="587"/>
                </a:lnTo>
                <a:lnTo>
                  <a:pt x="299" y="610"/>
                </a:lnTo>
                <a:lnTo>
                  <a:pt x="291" y="502"/>
                </a:lnTo>
                <a:lnTo>
                  <a:pt x="306" y="485"/>
                </a:lnTo>
                <a:lnTo>
                  <a:pt x="300" y="405"/>
                </a:lnTo>
                <a:lnTo>
                  <a:pt x="338" y="373"/>
                </a:lnTo>
                <a:lnTo>
                  <a:pt x="307" y="374"/>
                </a:lnTo>
                <a:lnTo>
                  <a:pt x="348" y="301"/>
                </a:lnTo>
                <a:lnTo>
                  <a:pt x="362" y="273"/>
                </a:lnTo>
                <a:lnTo>
                  <a:pt x="313" y="309"/>
                </a:lnTo>
                <a:lnTo>
                  <a:pt x="281" y="326"/>
                </a:lnTo>
                <a:lnTo>
                  <a:pt x="248" y="337"/>
                </a:lnTo>
                <a:lnTo>
                  <a:pt x="255" y="305"/>
                </a:lnTo>
                <a:lnTo>
                  <a:pt x="189" y="354"/>
                </a:lnTo>
                <a:lnTo>
                  <a:pt x="197" y="320"/>
                </a:lnTo>
                <a:lnTo>
                  <a:pt x="149" y="372"/>
                </a:lnTo>
                <a:lnTo>
                  <a:pt x="151" y="341"/>
                </a:lnTo>
                <a:lnTo>
                  <a:pt x="76" y="390"/>
                </a:lnTo>
                <a:lnTo>
                  <a:pt x="0" y="424"/>
                </a:lnTo>
                <a:lnTo>
                  <a:pt x="82" y="328"/>
                </a:lnTo>
                <a:lnTo>
                  <a:pt x="120" y="261"/>
                </a:lnTo>
                <a:lnTo>
                  <a:pt x="138" y="251"/>
                </a:lnTo>
                <a:lnTo>
                  <a:pt x="201" y="149"/>
                </a:lnTo>
                <a:lnTo>
                  <a:pt x="254" y="129"/>
                </a:lnTo>
                <a:lnTo>
                  <a:pt x="323" y="95"/>
                </a:lnTo>
                <a:lnTo>
                  <a:pt x="267" y="78"/>
                </a:lnTo>
                <a:lnTo>
                  <a:pt x="285" y="66"/>
                </a:lnTo>
                <a:lnTo>
                  <a:pt x="240" y="55"/>
                </a:lnTo>
                <a:lnTo>
                  <a:pt x="266" y="44"/>
                </a:lnTo>
                <a:lnTo>
                  <a:pt x="215" y="19"/>
                </a:lnTo>
                <a:lnTo>
                  <a:pt x="332" y="2"/>
                </a:lnTo>
                <a:lnTo>
                  <a:pt x="748" y="0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6434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6A11C2B-571F-4590-8E43-6B1BBFC52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88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8A7A-B6F2-4312-854C-FB6C6E43E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2B78-0C56-49CD-9471-98859C5C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46E0-E400-4B1B-8808-C57AD584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0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5097-B626-4D16-A02B-E5AD84DF4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5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C51B-30EE-4D5B-8506-52CC287A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1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6773-D7ED-4FFA-9585-68B53C17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F1107-B476-40B0-BAE0-E64B334DA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963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97E7-9444-4FA1-95A1-AC5209871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8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0872-8650-4A9E-9E84-A7619B08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6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61F2-04A8-4A91-98A4-92AFADC7D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8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7FF4-BC16-4E4D-B804-AC848959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70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4E92-F124-4489-BF2D-6012BA20E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3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A357-30A9-483D-8D2F-E47F34A1E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7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A4C4-983C-4640-AC62-C1E9FA80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57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8E68-FF17-43D8-8663-E0E87E0F8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5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635-5BA2-4BEE-8913-3EF0BFEE6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2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EAC3-1A1D-4901-8CDE-4F53906D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3191E-60F6-4341-9624-822C1BC75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3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0603-66A0-446D-8D5E-532B50037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88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/>
          </p:cNvSpPr>
          <p:nvPr userDrawn="1"/>
        </p:nvSpPr>
        <p:spPr bwMode="gray">
          <a:xfrm rot="10800000">
            <a:off x="8733367" y="4953001"/>
            <a:ext cx="2398184" cy="1674813"/>
          </a:xfrm>
          <a:custGeom>
            <a:avLst/>
            <a:gdLst>
              <a:gd name="T0" fmla="*/ 2147483646 w 2381"/>
              <a:gd name="T1" fmla="*/ 2147483646 h 2218"/>
              <a:gd name="T2" fmla="*/ 2147483646 w 2381"/>
              <a:gd name="T3" fmla="*/ 2147483646 h 2218"/>
              <a:gd name="T4" fmla="*/ 2147483646 w 2381"/>
              <a:gd name="T5" fmla="*/ 2147483646 h 2218"/>
              <a:gd name="T6" fmla="*/ 2147483646 w 2381"/>
              <a:gd name="T7" fmla="*/ 2147483646 h 2218"/>
              <a:gd name="T8" fmla="*/ 2147483646 w 2381"/>
              <a:gd name="T9" fmla="*/ 2147483646 h 2218"/>
              <a:gd name="T10" fmla="*/ 2147483646 w 2381"/>
              <a:gd name="T11" fmla="*/ 2147483646 h 2218"/>
              <a:gd name="T12" fmla="*/ 2147483646 w 2381"/>
              <a:gd name="T13" fmla="*/ 2147483646 h 2218"/>
              <a:gd name="T14" fmla="*/ 2147483646 w 2381"/>
              <a:gd name="T15" fmla="*/ 2147483646 h 2218"/>
              <a:gd name="T16" fmla="*/ 2147483646 w 2381"/>
              <a:gd name="T17" fmla="*/ 2147483646 h 2218"/>
              <a:gd name="T18" fmla="*/ 2147483646 w 2381"/>
              <a:gd name="T19" fmla="*/ 2147483646 h 2218"/>
              <a:gd name="T20" fmla="*/ 2147483646 w 2381"/>
              <a:gd name="T21" fmla="*/ 2147483646 h 2218"/>
              <a:gd name="T22" fmla="*/ 2147483646 w 2381"/>
              <a:gd name="T23" fmla="*/ 2147483646 h 2218"/>
              <a:gd name="T24" fmla="*/ 2147483646 w 2381"/>
              <a:gd name="T25" fmla="*/ 2147483646 h 2218"/>
              <a:gd name="T26" fmla="*/ 2147483646 w 2381"/>
              <a:gd name="T27" fmla="*/ 2147483646 h 2218"/>
              <a:gd name="T28" fmla="*/ 2147483646 w 2381"/>
              <a:gd name="T29" fmla="*/ 2147483646 h 2218"/>
              <a:gd name="T30" fmla="*/ 2147483646 w 2381"/>
              <a:gd name="T31" fmla="*/ 2147483646 h 2218"/>
              <a:gd name="T32" fmla="*/ 2147483646 w 2381"/>
              <a:gd name="T33" fmla="*/ 2147483646 h 2218"/>
              <a:gd name="T34" fmla="*/ 2147483646 w 2381"/>
              <a:gd name="T35" fmla="*/ 2147483646 h 2218"/>
              <a:gd name="T36" fmla="*/ 2147483646 w 2381"/>
              <a:gd name="T37" fmla="*/ 2147483646 h 2218"/>
              <a:gd name="T38" fmla="*/ 2147483646 w 2381"/>
              <a:gd name="T39" fmla="*/ 0 h 2218"/>
              <a:gd name="T40" fmla="*/ 2147483646 w 2381"/>
              <a:gd name="T41" fmla="*/ 2147483646 h 2218"/>
              <a:gd name="T42" fmla="*/ 2147483646 w 2381"/>
              <a:gd name="T43" fmla="*/ 2147483646 h 2218"/>
              <a:gd name="T44" fmla="*/ 2147483646 w 2381"/>
              <a:gd name="T45" fmla="*/ 2147483646 h 2218"/>
              <a:gd name="T46" fmla="*/ 2147483646 w 2381"/>
              <a:gd name="T47" fmla="*/ 2147483646 h 2218"/>
              <a:gd name="T48" fmla="*/ 2147483646 w 2381"/>
              <a:gd name="T49" fmla="*/ 2147483646 h 2218"/>
              <a:gd name="T50" fmla="*/ 2147483646 w 2381"/>
              <a:gd name="T51" fmla="*/ 2147483646 h 2218"/>
              <a:gd name="T52" fmla="*/ 2147483646 w 2381"/>
              <a:gd name="T53" fmla="*/ 2147483646 h 2218"/>
              <a:gd name="T54" fmla="*/ 2147483646 w 2381"/>
              <a:gd name="T55" fmla="*/ 2147483646 h 2218"/>
              <a:gd name="T56" fmla="*/ 2147483646 w 2381"/>
              <a:gd name="T57" fmla="*/ 2147483646 h 2218"/>
              <a:gd name="T58" fmla="*/ 2147483646 w 2381"/>
              <a:gd name="T59" fmla="*/ 2147483646 h 2218"/>
              <a:gd name="T60" fmla="*/ 2147483646 w 2381"/>
              <a:gd name="T61" fmla="*/ 2147483646 h 2218"/>
              <a:gd name="T62" fmla="*/ 2147483646 w 2381"/>
              <a:gd name="T63" fmla="*/ 2147483646 h 2218"/>
              <a:gd name="T64" fmla="*/ 2147483646 w 2381"/>
              <a:gd name="T65" fmla="*/ 2147483646 h 2218"/>
              <a:gd name="T66" fmla="*/ 2147483646 w 2381"/>
              <a:gd name="T67" fmla="*/ 2147483646 h 2218"/>
              <a:gd name="T68" fmla="*/ 2147483646 w 2381"/>
              <a:gd name="T69" fmla="*/ 2147483646 h 2218"/>
              <a:gd name="T70" fmla="*/ 2147483646 w 2381"/>
              <a:gd name="T71" fmla="*/ 2147483646 h 2218"/>
              <a:gd name="T72" fmla="*/ 2147483646 w 2381"/>
              <a:gd name="T73" fmla="*/ 2147483646 h 2218"/>
              <a:gd name="T74" fmla="*/ 2147483646 w 2381"/>
              <a:gd name="T75" fmla="*/ 2147483646 h 2218"/>
              <a:gd name="T76" fmla="*/ 2147483646 w 2381"/>
              <a:gd name="T77" fmla="*/ 2147483646 h 2218"/>
              <a:gd name="T78" fmla="*/ 2147483646 w 2381"/>
              <a:gd name="T79" fmla="*/ 2147483646 h 2218"/>
              <a:gd name="T80" fmla="*/ 2147483646 w 2381"/>
              <a:gd name="T81" fmla="*/ 2147483646 h 2218"/>
              <a:gd name="T82" fmla="*/ 2147483646 w 2381"/>
              <a:gd name="T83" fmla="*/ 2147483646 h 2218"/>
              <a:gd name="T84" fmla="*/ 2147483646 w 2381"/>
              <a:gd name="T85" fmla="*/ 2147483646 h 2218"/>
              <a:gd name="T86" fmla="*/ 2147483646 w 2381"/>
              <a:gd name="T87" fmla="*/ 2147483646 h 2218"/>
              <a:gd name="T88" fmla="*/ 2147483646 w 2381"/>
              <a:gd name="T89" fmla="*/ 2147483646 h 2218"/>
              <a:gd name="T90" fmla="*/ 2147483646 w 2381"/>
              <a:gd name="T91" fmla="*/ 2147483646 h 2218"/>
              <a:gd name="T92" fmla="*/ 2147483646 w 2381"/>
              <a:gd name="T93" fmla="*/ 2147483646 h 2218"/>
              <a:gd name="T94" fmla="*/ 2147483646 w 2381"/>
              <a:gd name="T95" fmla="*/ 2147483646 h 2218"/>
              <a:gd name="T96" fmla="*/ 2147483646 w 2381"/>
              <a:gd name="T97" fmla="*/ 2147483646 h 2218"/>
              <a:gd name="T98" fmla="*/ 2147483646 w 2381"/>
              <a:gd name="T99" fmla="*/ 2147483646 h 2218"/>
              <a:gd name="T100" fmla="*/ 2147483646 w 2381"/>
              <a:gd name="T101" fmla="*/ 2147483646 h 2218"/>
              <a:gd name="T102" fmla="*/ 2147483646 w 2381"/>
              <a:gd name="T103" fmla="*/ 2147483646 h 2218"/>
              <a:gd name="T104" fmla="*/ 2147483646 w 2381"/>
              <a:gd name="T105" fmla="*/ 2147483646 h 2218"/>
              <a:gd name="T106" fmla="*/ 2147483646 w 2381"/>
              <a:gd name="T107" fmla="*/ 2147483646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2"/>
          <p:cNvSpPr>
            <a:spLocks/>
          </p:cNvSpPr>
          <p:nvPr userDrawn="1"/>
        </p:nvSpPr>
        <p:spPr bwMode="gray">
          <a:xfrm>
            <a:off x="10263717" y="242889"/>
            <a:ext cx="1902883" cy="2105025"/>
          </a:xfrm>
          <a:custGeom>
            <a:avLst/>
            <a:gdLst>
              <a:gd name="T0" fmla="*/ 2147483646 w 899"/>
              <a:gd name="T1" fmla="*/ 2147483646 h 1326"/>
              <a:gd name="T2" fmla="*/ 2147483646 w 899"/>
              <a:gd name="T3" fmla="*/ 2147483646 h 1326"/>
              <a:gd name="T4" fmla="*/ 2147483646 w 899"/>
              <a:gd name="T5" fmla="*/ 2147483646 h 1326"/>
              <a:gd name="T6" fmla="*/ 2147483646 w 899"/>
              <a:gd name="T7" fmla="*/ 2147483646 h 1326"/>
              <a:gd name="T8" fmla="*/ 2147483646 w 899"/>
              <a:gd name="T9" fmla="*/ 2147483646 h 1326"/>
              <a:gd name="T10" fmla="*/ 2147483646 w 899"/>
              <a:gd name="T11" fmla="*/ 2147483646 h 1326"/>
              <a:gd name="T12" fmla="*/ 2147483646 w 899"/>
              <a:gd name="T13" fmla="*/ 2147483646 h 1326"/>
              <a:gd name="T14" fmla="*/ 2147483646 w 899"/>
              <a:gd name="T15" fmla="*/ 2147483646 h 1326"/>
              <a:gd name="T16" fmla="*/ 2147483646 w 899"/>
              <a:gd name="T17" fmla="*/ 2147483646 h 1326"/>
              <a:gd name="T18" fmla="*/ 2147483646 w 899"/>
              <a:gd name="T19" fmla="*/ 2147483646 h 1326"/>
              <a:gd name="T20" fmla="*/ 2147483646 w 899"/>
              <a:gd name="T21" fmla="*/ 2147483646 h 1326"/>
              <a:gd name="T22" fmla="*/ 2147483646 w 899"/>
              <a:gd name="T23" fmla="*/ 2147483646 h 1326"/>
              <a:gd name="T24" fmla="*/ 2147483646 w 899"/>
              <a:gd name="T25" fmla="*/ 2147483646 h 1326"/>
              <a:gd name="T26" fmla="*/ 2147483646 w 899"/>
              <a:gd name="T27" fmla="*/ 2147483646 h 1326"/>
              <a:gd name="T28" fmla="*/ 2147483646 w 899"/>
              <a:gd name="T29" fmla="*/ 2147483646 h 1326"/>
              <a:gd name="T30" fmla="*/ 2147483646 w 899"/>
              <a:gd name="T31" fmla="*/ 2147483646 h 1326"/>
              <a:gd name="T32" fmla="*/ 2147483646 w 899"/>
              <a:gd name="T33" fmla="*/ 2147483646 h 1326"/>
              <a:gd name="T34" fmla="*/ 2147483646 w 899"/>
              <a:gd name="T35" fmla="*/ 2147483646 h 1326"/>
              <a:gd name="T36" fmla="*/ 2147483646 w 899"/>
              <a:gd name="T37" fmla="*/ 2147483646 h 1326"/>
              <a:gd name="T38" fmla="*/ 2147483646 w 899"/>
              <a:gd name="T39" fmla="*/ 2147483646 h 1326"/>
              <a:gd name="T40" fmla="*/ 2147483646 w 899"/>
              <a:gd name="T41" fmla="*/ 2147483646 h 1326"/>
              <a:gd name="T42" fmla="*/ 2147483646 w 899"/>
              <a:gd name="T43" fmla="*/ 2147483646 h 1326"/>
              <a:gd name="T44" fmla="*/ 2147483646 w 899"/>
              <a:gd name="T45" fmla="*/ 2147483646 h 1326"/>
              <a:gd name="T46" fmla="*/ 2147483646 w 899"/>
              <a:gd name="T47" fmla="*/ 2147483646 h 1326"/>
              <a:gd name="T48" fmla="*/ 2147483646 w 899"/>
              <a:gd name="T49" fmla="*/ 2147483646 h 1326"/>
              <a:gd name="T50" fmla="*/ 2147483646 w 899"/>
              <a:gd name="T51" fmla="*/ 2147483646 h 1326"/>
              <a:gd name="T52" fmla="*/ 2147483646 w 899"/>
              <a:gd name="T53" fmla="*/ 2147483646 h 1326"/>
              <a:gd name="T54" fmla="*/ 2147483646 w 899"/>
              <a:gd name="T55" fmla="*/ 2147483646 h 1326"/>
              <a:gd name="T56" fmla="*/ 2147483646 w 899"/>
              <a:gd name="T57" fmla="*/ 2147483646 h 1326"/>
              <a:gd name="T58" fmla="*/ 2147483646 w 899"/>
              <a:gd name="T59" fmla="*/ 2147483646 h 1326"/>
              <a:gd name="T60" fmla="*/ 2147483646 w 899"/>
              <a:gd name="T61" fmla="*/ 2147483646 h 1326"/>
              <a:gd name="T62" fmla="*/ 2147483646 w 899"/>
              <a:gd name="T63" fmla="*/ 2147483646 h 1326"/>
              <a:gd name="T64" fmla="*/ 2147483646 w 899"/>
              <a:gd name="T65" fmla="*/ 2147483646 h 1326"/>
              <a:gd name="T66" fmla="*/ 2147483646 w 899"/>
              <a:gd name="T67" fmla="*/ 2147483646 h 1326"/>
              <a:gd name="T68" fmla="*/ 2147483646 w 899"/>
              <a:gd name="T69" fmla="*/ 2147483646 h 1326"/>
              <a:gd name="T70" fmla="*/ 2147483646 w 899"/>
              <a:gd name="T71" fmla="*/ 2147483646 h 1326"/>
              <a:gd name="T72" fmla="*/ 2147483646 w 899"/>
              <a:gd name="T73" fmla="*/ 2147483646 h 1326"/>
              <a:gd name="T74" fmla="*/ 2147483646 w 899"/>
              <a:gd name="T75" fmla="*/ 2147483646 h 1326"/>
              <a:gd name="T76" fmla="*/ 2147483646 w 899"/>
              <a:gd name="T77" fmla="*/ 2147483646 h 1326"/>
              <a:gd name="T78" fmla="*/ 2147483646 w 899"/>
              <a:gd name="T79" fmla="*/ 2147483646 h 1326"/>
              <a:gd name="T80" fmla="*/ 2147483646 w 899"/>
              <a:gd name="T81" fmla="*/ 2147483646 h 1326"/>
              <a:gd name="T82" fmla="*/ 2147483646 w 899"/>
              <a:gd name="T83" fmla="*/ 2147483646 h 1326"/>
              <a:gd name="T84" fmla="*/ 2147483646 w 899"/>
              <a:gd name="T85" fmla="*/ 2147483646 h 1326"/>
              <a:gd name="T86" fmla="*/ 2147483646 w 899"/>
              <a:gd name="T87" fmla="*/ 2147483646 h 1326"/>
              <a:gd name="T88" fmla="*/ 2147483646 w 899"/>
              <a:gd name="T89" fmla="*/ 2147483646 h 1326"/>
              <a:gd name="T90" fmla="*/ 2147483646 w 899"/>
              <a:gd name="T91" fmla="*/ 2147483646 h 1326"/>
              <a:gd name="T92" fmla="*/ 2147483646 w 899"/>
              <a:gd name="T93" fmla="*/ 2147483646 h 1326"/>
              <a:gd name="T94" fmla="*/ 2147483646 w 899"/>
              <a:gd name="T95" fmla="*/ 2147483646 h 1326"/>
              <a:gd name="T96" fmla="*/ 2147483646 w 899"/>
              <a:gd name="T97" fmla="*/ 2147483646 h 1326"/>
              <a:gd name="T98" fmla="*/ 2147483646 w 899"/>
              <a:gd name="T99" fmla="*/ 2147483646 h 1326"/>
              <a:gd name="T100" fmla="*/ 2147483646 w 899"/>
              <a:gd name="T101" fmla="*/ 2147483646 h 1326"/>
              <a:gd name="T102" fmla="*/ 2147483646 w 899"/>
              <a:gd name="T103" fmla="*/ 2147483646 h 1326"/>
              <a:gd name="T104" fmla="*/ 2147483646 w 899"/>
              <a:gd name="T105" fmla="*/ 2147483646 h 1326"/>
              <a:gd name="T106" fmla="*/ 2147483646 w 899"/>
              <a:gd name="T107" fmla="*/ 2147483646 h 1326"/>
              <a:gd name="T108" fmla="*/ 0 w 899"/>
              <a:gd name="T109" fmla="*/ 2147483646 h 1326"/>
              <a:gd name="T110" fmla="*/ 2147483646 w 899"/>
              <a:gd name="T111" fmla="*/ 2147483646 h 1326"/>
              <a:gd name="T112" fmla="*/ 2147483646 w 899"/>
              <a:gd name="T113" fmla="*/ 2147483646 h 13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99" h="1326">
                <a:moveTo>
                  <a:pt x="581" y="564"/>
                </a:moveTo>
                <a:lnTo>
                  <a:pt x="565" y="511"/>
                </a:lnTo>
                <a:lnTo>
                  <a:pt x="542" y="450"/>
                </a:lnTo>
                <a:lnTo>
                  <a:pt x="534" y="388"/>
                </a:lnTo>
                <a:lnTo>
                  <a:pt x="538" y="374"/>
                </a:lnTo>
                <a:lnTo>
                  <a:pt x="547" y="397"/>
                </a:lnTo>
                <a:lnTo>
                  <a:pt x="545" y="352"/>
                </a:lnTo>
                <a:lnTo>
                  <a:pt x="557" y="316"/>
                </a:lnTo>
                <a:lnTo>
                  <a:pt x="561" y="338"/>
                </a:lnTo>
                <a:lnTo>
                  <a:pt x="568" y="305"/>
                </a:lnTo>
                <a:lnTo>
                  <a:pt x="566" y="280"/>
                </a:lnTo>
                <a:lnTo>
                  <a:pt x="572" y="302"/>
                </a:lnTo>
                <a:lnTo>
                  <a:pt x="576" y="261"/>
                </a:lnTo>
                <a:lnTo>
                  <a:pt x="584" y="247"/>
                </a:lnTo>
                <a:lnTo>
                  <a:pt x="583" y="215"/>
                </a:lnTo>
                <a:lnTo>
                  <a:pt x="598" y="269"/>
                </a:lnTo>
                <a:lnTo>
                  <a:pt x="605" y="254"/>
                </a:lnTo>
                <a:lnTo>
                  <a:pt x="613" y="287"/>
                </a:lnTo>
                <a:lnTo>
                  <a:pt x="633" y="329"/>
                </a:lnTo>
                <a:lnTo>
                  <a:pt x="638" y="310"/>
                </a:lnTo>
                <a:lnTo>
                  <a:pt x="640" y="364"/>
                </a:lnTo>
                <a:lnTo>
                  <a:pt x="651" y="418"/>
                </a:lnTo>
                <a:lnTo>
                  <a:pt x="685" y="338"/>
                </a:lnTo>
                <a:lnTo>
                  <a:pt x="736" y="308"/>
                </a:lnTo>
                <a:lnTo>
                  <a:pt x="753" y="280"/>
                </a:lnTo>
                <a:lnTo>
                  <a:pt x="840" y="221"/>
                </a:lnTo>
                <a:lnTo>
                  <a:pt x="844" y="239"/>
                </a:lnTo>
                <a:lnTo>
                  <a:pt x="863" y="193"/>
                </a:lnTo>
                <a:lnTo>
                  <a:pt x="887" y="250"/>
                </a:lnTo>
                <a:lnTo>
                  <a:pt x="868" y="314"/>
                </a:lnTo>
                <a:lnTo>
                  <a:pt x="840" y="402"/>
                </a:lnTo>
                <a:lnTo>
                  <a:pt x="869" y="395"/>
                </a:lnTo>
                <a:lnTo>
                  <a:pt x="836" y="437"/>
                </a:lnTo>
                <a:lnTo>
                  <a:pt x="814" y="440"/>
                </a:lnTo>
                <a:lnTo>
                  <a:pt x="837" y="445"/>
                </a:lnTo>
                <a:lnTo>
                  <a:pt x="781" y="488"/>
                </a:lnTo>
                <a:lnTo>
                  <a:pt x="805" y="487"/>
                </a:lnTo>
                <a:lnTo>
                  <a:pt x="743" y="525"/>
                </a:lnTo>
                <a:lnTo>
                  <a:pt x="843" y="494"/>
                </a:lnTo>
                <a:lnTo>
                  <a:pt x="898" y="510"/>
                </a:lnTo>
                <a:lnTo>
                  <a:pt x="896" y="1050"/>
                </a:lnTo>
                <a:lnTo>
                  <a:pt x="878" y="1150"/>
                </a:lnTo>
                <a:lnTo>
                  <a:pt x="899" y="1198"/>
                </a:lnTo>
                <a:lnTo>
                  <a:pt x="864" y="1156"/>
                </a:lnTo>
                <a:lnTo>
                  <a:pt x="850" y="1129"/>
                </a:lnTo>
                <a:lnTo>
                  <a:pt x="862" y="1175"/>
                </a:lnTo>
                <a:lnTo>
                  <a:pt x="812" y="1122"/>
                </a:lnTo>
                <a:lnTo>
                  <a:pt x="797" y="1097"/>
                </a:lnTo>
                <a:lnTo>
                  <a:pt x="798" y="1123"/>
                </a:lnTo>
                <a:lnTo>
                  <a:pt x="756" y="1072"/>
                </a:lnTo>
                <a:lnTo>
                  <a:pt x="759" y="1099"/>
                </a:lnTo>
                <a:lnTo>
                  <a:pt x="667" y="997"/>
                </a:lnTo>
                <a:lnTo>
                  <a:pt x="662" y="948"/>
                </a:lnTo>
                <a:lnTo>
                  <a:pt x="656" y="989"/>
                </a:lnTo>
                <a:lnTo>
                  <a:pt x="632" y="947"/>
                </a:lnTo>
                <a:lnTo>
                  <a:pt x="605" y="1056"/>
                </a:lnTo>
                <a:lnTo>
                  <a:pt x="593" y="1081"/>
                </a:lnTo>
                <a:lnTo>
                  <a:pt x="583" y="1048"/>
                </a:lnTo>
                <a:lnTo>
                  <a:pt x="573" y="1122"/>
                </a:lnTo>
                <a:lnTo>
                  <a:pt x="540" y="1154"/>
                </a:lnTo>
                <a:lnTo>
                  <a:pt x="538" y="1129"/>
                </a:lnTo>
                <a:lnTo>
                  <a:pt x="519" y="1187"/>
                </a:lnTo>
                <a:lnTo>
                  <a:pt x="501" y="1197"/>
                </a:lnTo>
                <a:lnTo>
                  <a:pt x="492" y="1180"/>
                </a:lnTo>
                <a:lnTo>
                  <a:pt x="482" y="1267"/>
                </a:lnTo>
                <a:lnTo>
                  <a:pt x="475" y="1252"/>
                </a:lnTo>
                <a:lnTo>
                  <a:pt x="453" y="1315"/>
                </a:lnTo>
                <a:lnTo>
                  <a:pt x="436" y="1326"/>
                </a:lnTo>
                <a:lnTo>
                  <a:pt x="430" y="1261"/>
                </a:lnTo>
                <a:lnTo>
                  <a:pt x="430" y="1191"/>
                </a:lnTo>
                <a:lnTo>
                  <a:pt x="417" y="1146"/>
                </a:lnTo>
                <a:lnTo>
                  <a:pt x="432" y="1099"/>
                </a:lnTo>
                <a:lnTo>
                  <a:pt x="411" y="1135"/>
                </a:lnTo>
                <a:lnTo>
                  <a:pt x="408" y="1060"/>
                </a:lnTo>
                <a:lnTo>
                  <a:pt x="420" y="1034"/>
                </a:lnTo>
                <a:lnTo>
                  <a:pt x="397" y="1054"/>
                </a:lnTo>
                <a:lnTo>
                  <a:pt x="390" y="960"/>
                </a:lnTo>
                <a:lnTo>
                  <a:pt x="403" y="945"/>
                </a:lnTo>
                <a:lnTo>
                  <a:pt x="397" y="875"/>
                </a:lnTo>
                <a:lnTo>
                  <a:pt x="431" y="847"/>
                </a:lnTo>
                <a:lnTo>
                  <a:pt x="404" y="848"/>
                </a:lnTo>
                <a:lnTo>
                  <a:pt x="439" y="784"/>
                </a:lnTo>
                <a:lnTo>
                  <a:pt x="452" y="760"/>
                </a:lnTo>
                <a:lnTo>
                  <a:pt x="409" y="791"/>
                </a:lnTo>
                <a:lnTo>
                  <a:pt x="381" y="806"/>
                </a:lnTo>
                <a:lnTo>
                  <a:pt x="352" y="816"/>
                </a:lnTo>
                <a:lnTo>
                  <a:pt x="358" y="788"/>
                </a:lnTo>
                <a:lnTo>
                  <a:pt x="301" y="831"/>
                </a:lnTo>
                <a:lnTo>
                  <a:pt x="308" y="801"/>
                </a:lnTo>
                <a:lnTo>
                  <a:pt x="266" y="846"/>
                </a:lnTo>
                <a:lnTo>
                  <a:pt x="267" y="819"/>
                </a:lnTo>
                <a:lnTo>
                  <a:pt x="202" y="862"/>
                </a:lnTo>
                <a:lnTo>
                  <a:pt x="135" y="892"/>
                </a:lnTo>
                <a:lnTo>
                  <a:pt x="207" y="808"/>
                </a:lnTo>
                <a:lnTo>
                  <a:pt x="240" y="749"/>
                </a:lnTo>
                <a:lnTo>
                  <a:pt x="256" y="741"/>
                </a:lnTo>
                <a:lnTo>
                  <a:pt x="311" y="652"/>
                </a:lnTo>
                <a:lnTo>
                  <a:pt x="357" y="634"/>
                </a:lnTo>
                <a:lnTo>
                  <a:pt x="418" y="604"/>
                </a:lnTo>
                <a:lnTo>
                  <a:pt x="369" y="590"/>
                </a:lnTo>
                <a:lnTo>
                  <a:pt x="384" y="579"/>
                </a:lnTo>
                <a:lnTo>
                  <a:pt x="345" y="570"/>
                </a:lnTo>
                <a:lnTo>
                  <a:pt x="368" y="560"/>
                </a:lnTo>
                <a:lnTo>
                  <a:pt x="323" y="538"/>
                </a:lnTo>
                <a:lnTo>
                  <a:pt x="436" y="511"/>
                </a:lnTo>
                <a:lnTo>
                  <a:pt x="455" y="529"/>
                </a:lnTo>
                <a:lnTo>
                  <a:pt x="477" y="515"/>
                </a:lnTo>
                <a:lnTo>
                  <a:pt x="557" y="582"/>
                </a:lnTo>
                <a:lnTo>
                  <a:pt x="239" y="232"/>
                </a:lnTo>
                <a:lnTo>
                  <a:pt x="0" y="15"/>
                </a:lnTo>
                <a:lnTo>
                  <a:pt x="35" y="0"/>
                </a:lnTo>
                <a:lnTo>
                  <a:pt x="249" y="221"/>
                </a:lnTo>
                <a:lnTo>
                  <a:pt x="446" y="434"/>
                </a:lnTo>
                <a:lnTo>
                  <a:pt x="564" y="565"/>
                </a:lnTo>
                <a:lnTo>
                  <a:pt x="581" y="564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3"/>
          <p:cNvSpPr>
            <a:spLocks/>
          </p:cNvSpPr>
          <p:nvPr userDrawn="1"/>
        </p:nvSpPr>
        <p:spPr bwMode="gray">
          <a:xfrm>
            <a:off x="9042400" y="234951"/>
            <a:ext cx="2387600" cy="1800225"/>
          </a:xfrm>
          <a:custGeom>
            <a:avLst/>
            <a:gdLst>
              <a:gd name="T0" fmla="*/ 2147483646 w 1128"/>
              <a:gd name="T1" fmla="*/ 2147483646 h 1134"/>
              <a:gd name="T2" fmla="*/ 2147483646 w 1128"/>
              <a:gd name="T3" fmla="*/ 2147483646 h 1134"/>
              <a:gd name="T4" fmla="*/ 2147483646 w 1128"/>
              <a:gd name="T5" fmla="*/ 2147483646 h 1134"/>
              <a:gd name="T6" fmla="*/ 2147483646 w 1128"/>
              <a:gd name="T7" fmla="*/ 2147483646 h 1134"/>
              <a:gd name="T8" fmla="*/ 2147483646 w 1128"/>
              <a:gd name="T9" fmla="*/ 0 h 1134"/>
              <a:gd name="T10" fmla="*/ 2147483646 w 1128"/>
              <a:gd name="T11" fmla="*/ 2147483646 h 1134"/>
              <a:gd name="T12" fmla="*/ 2147483646 w 1128"/>
              <a:gd name="T13" fmla="*/ 2147483646 h 1134"/>
              <a:gd name="T14" fmla="*/ 2147483646 w 1128"/>
              <a:gd name="T15" fmla="*/ 2147483646 h 1134"/>
              <a:gd name="T16" fmla="*/ 2147483646 w 1128"/>
              <a:gd name="T17" fmla="*/ 2147483646 h 1134"/>
              <a:gd name="T18" fmla="*/ 2147483646 w 1128"/>
              <a:gd name="T19" fmla="*/ 2147483646 h 1134"/>
              <a:gd name="T20" fmla="*/ 2147483646 w 1128"/>
              <a:gd name="T21" fmla="*/ 2147483646 h 1134"/>
              <a:gd name="T22" fmla="*/ 2147483646 w 1128"/>
              <a:gd name="T23" fmla="*/ 2147483646 h 1134"/>
              <a:gd name="T24" fmla="*/ 2147483646 w 1128"/>
              <a:gd name="T25" fmla="*/ 2147483646 h 1134"/>
              <a:gd name="T26" fmla="*/ 2147483646 w 1128"/>
              <a:gd name="T27" fmla="*/ 2147483646 h 1134"/>
              <a:gd name="T28" fmla="*/ 2147483646 w 1128"/>
              <a:gd name="T29" fmla="*/ 2147483646 h 1134"/>
              <a:gd name="T30" fmla="*/ 2147483646 w 1128"/>
              <a:gd name="T31" fmla="*/ 2147483646 h 1134"/>
              <a:gd name="T32" fmla="*/ 2147483646 w 1128"/>
              <a:gd name="T33" fmla="*/ 2147483646 h 1134"/>
              <a:gd name="T34" fmla="*/ 2147483646 w 1128"/>
              <a:gd name="T35" fmla="*/ 2147483646 h 1134"/>
              <a:gd name="T36" fmla="*/ 2147483646 w 1128"/>
              <a:gd name="T37" fmla="*/ 2147483646 h 1134"/>
              <a:gd name="T38" fmla="*/ 2147483646 w 1128"/>
              <a:gd name="T39" fmla="*/ 2147483646 h 1134"/>
              <a:gd name="T40" fmla="*/ 2147483646 w 1128"/>
              <a:gd name="T41" fmla="*/ 2147483646 h 1134"/>
              <a:gd name="T42" fmla="*/ 2147483646 w 1128"/>
              <a:gd name="T43" fmla="*/ 2147483646 h 1134"/>
              <a:gd name="T44" fmla="*/ 2147483646 w 1128"/>
              <a:gd name="T45" fmla="*/ 2147483646 h 1134"/>
              <a:gd name="T46" fmla="*/ 2147483646 w 1128"/>
              <a:gd name="T47" fmla="*/ 2147483646 h 1134"/>
              <a:gd name="T48" fmla="*/ 2147483646 w 1128"/>
              <a:gd name="T49" fmla="*/ 2147483646 h 1134"/>
              <a:gd name="T50" fmla="*/ 2147483646 w 1128"/>
              <a:gd name="T51" fmla="*/ 2147483646 h 1134"/>
              <a:gd name="T52" fmla="*/ 2147483646 w 1128"/>
              <a:gd name="T53" fmla="*/ 2147483646 h 1134"/>
              <a:gd name="T54" fmla="*/ 2147483646 w 1128"/>
              <a:gd name="T55" fmla="*/ 2147483646 h 1134"/>
              <a:gd name="T56" fmla="*/ 2147483646 w 1128"/>
              <a:gd name="T57" fmla="*/ 2147483646 h 1134"/>
              <a:gd name="T58" fmla="*/ 2147483646 w 1128"/>
              <a:gd name="T59" fmla="*/ 2147483646 h 1134"/>
              <a:gd name="T60" fmla="*/ 2147483646 w 1128"/>
              <a:gd name="T61" fmla="*/ 2147483646 h 1134"/>
              <a:gd name="T62" fmla="*/ 2147483646 w 1128"/>
              <a:gd name="T63" fmla="*/ 2147483646 h 1134"/>
              <a:gd name="T64" fmla="*/ 2147483646 w 1128"/>
              <a:gd name="T65" fmla="*/ 2147483646 h 1134"/>
              <a:gd name="T66" fmla="*/ 2147483646 w 1128"/>
              <a:gd name="T67" fmla="*/ 2147483646 h 1134"/>
              <a:gd name="T68" fmla="*/ 2147483646 w 1128"/>
              <a:gd name="T69" fmla="*/ 2147483646 h 1134"/>
              <a:gd name="T70" fmla="*/ 2147483646 w 1128"/>
              <a:gd name="T71" fmla="*/ 2147483646 h 1134"/>
              <a:gd name="T72" fmla="*/ 2147483646 w 1128"/>
              <a:gd name="T73" fmla="*/ 2147483646 h 1134"/>
              <a:gd name="T74" fmla="*/ 2147483646 w 1128"/>
              <a:gd name="T75" fmla="*/ 2147483646 h 1134"/>
              <a:gd name="T76" fmla="*/ 2147483646 w 1128"/>
              <a:gd name="T77" fmla="*/ 2147483646 h 1134"/>
              <a:gd name="T78" fmla="*/ 2147483646 w 1128"/>
              <a:gd name="T79" fmla="*/ 2147483646 h 1134"/>
              <a:gd name="T80" fmla="*/ 2147483646 w 1128"/>
              <a:gd name="T81" fmla="*/ 2147483646 h 1134"/>
              <a:gd name="T82" fmla="*/ 2147483646 w 1128"/>
              <a:gd name="T83" fmla="*/ 2147483646 h 1134"/>
              <a:gd name="T84" fmla="*/ 2147483646 w 1128"/>
              <a:gd name="T85" fmla="*/ 2147483646 h 1134"/>
              <a:gd name="T86" fmla="*/ 2147483646 w 1128"/>
              <a:gd name="T87" fmla="*/ 2147483646 h 1134"/>
              <a:gd name="T88" fmla="*/ 2147483646 w 1128"/>
              <a:gd name="T89" fmla="*/ 2147483646 h 1134"/>
              <a:gd name="T90" fmla="*/ 2147483646 w 1128"/>
              <a:gd name="T91" fmla="*/ 2147483646 h 1134"/>
              <a:gd name="T92" fmla="*/ 2147483646 w 1128"/>
              <a:gd name="T93" fmla="*/ 2147483646 h 1134"/>
              <a:gd name="T94" fmla="*/ 2147483646 w 1128"/>
              <a:gd name="T95" fmla="*/ 2147483646 h 1134"/>
              <a:gd name="T96" fmla="*/ 2147483646 w 1128"/>
              <a:gd name="T97" fmla="*/ 2147483646 h 1134"/>
              <a:gd name="T98" fmla="*/ 2147483646 w 1128"/>
              <a:gd name="T99" fmla="*/ 2147483646 h 1134"/>
              <a:gd name="T100" fmla="*/ 2147483646 w 1128"/>
              <a:gd name="T101" fmla="*/ 2147483646 h 1134"/>
              <a:gd name="T102" fmla="*/ 2147483646 w 1128"/>
              <a:gd name="T103" fmla="*/ 2147483646 h 1134"/>
              <a:gd name="T104" fmla="*/ 2147483646 w 1128"/>
              <a:gd name="T105" fmla="*/ 2147483646 h 113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28" h="1134">
                <a:moveTo>
                  <a:pt x="552" y="292"/>
                </a:moveTo>
                <a:lnTo>
                  <a:pt x="568" y="238"/>
                </a:lnTo>
                <a:lnTo>
                  <a:pt x="581" y="174"/>
                </a:lnTo>
                <a:lnTo>
                  <a:pt x="608" y="118"/>
                </a:lnTo>
                <a:lnTo>
                  <a:pt x="619" y="109"/>
                </a:lnTo>
                <a:lnTo>
                  <a:pt x="614" y="134"/>
                </a:lnTo>
                <a:lnTo>
                  <a:pt x="637" y="95"/>
                </a:lnTo>
                <a:lnTo>
                  <a:pt x="668" y="71"/>
                </a:lnTo>
                <a:lnTo>
                  <a:pt x="659" y="91"/>
                </a:lnTo>
                <a:lnTo>
                  <a:pt x="682" y="67"/>
                </a:lnTo>
                <a:lnTo>
                  <a:pt x="695" y="46"/>
                </a:lnTo>
                <a:lnTo>
                  <a:pt x="688" y="68"/>
                </a:lnTo>
                <a:lnTo>
                  <a:pt x="713" y="35"/>
                </a:lnTo>
                <a:lnTo>
                  <a:pt x="727" y="28"/>
                </a:lnTo>
                <a:lnTo>
                  <a:pt x="744" y="0"/>
                </a:lnTo>
                <a:lnTo>
                  <a:pt x="728" y="54"/>
                </a:lnTo>
                <a:lnTo>
                  <a:pt x="742" y="46"/>
                </a:lnTo>
                <a:lnTo>
                  <a:pt x="730" y="76"/>
                </a:lnTo>
                <a:lnTo>
                  <a:pt x="723" y="124"/>
                </a:lnTo>
                <a:lnTo>
                  <a:pt x="738" y="110"/>
                </a:lnTo>
                <a:lnTo>
                  <a:pt x="710" y="156"/>
                </a:lnTo>
                <a:lnTo>
                  <a:pt x="690" y="208"/>
                </a:lnTo>
                <a:lnTo>
                  <a:pt x="763" y="159"/>
                </a:lnTo>
                <a:lnTo>
                  <a:pt x="821" y="161"/>
                </a:lnTo>
                <a:lnTo>
                  <a:pt x="851" y="147"/>
                </a:lnTo>
                <a:lnTo>
                  <a:pt x="957" y="146"/>
                </a:lnTo>
                <a:lnTo>
                  <a:pt x="950" y="162"/>
                </a:lnTo>
                <a:lnTo>
                  <a:pt x="992" y="134"/>
                </a:lnTo>
                <a:lnTo>
                  <a:pt x="1128" y="121"/>
                </a:lnTo>
                <a:lnTo>
                  <a:pt x="1097" y="142"/>
                </a:lnTo>
                <a:lnTo>
                  <a:pt x="1031" y="166"/>
                </a:lnTo>
                <a:lnTo>
                  <a:pt x="1050" y="172"/>
                </a:lnTo>
                <a:lnTo>
                  <a:pt x="979" y="195"/>
                </a:lnTo>
                <a:lnTo>
                  <a:pt x="1000" y="202"/>
                </a:lnTo>
                <a:lnTo>
                  <a:pt x="930" y="239"/>
                </a:lnTo>
                <a:lnTo>
                  <a:pt x="961" y="244"/>
                </a:lnTo>
                <a:lnTo>
                  <a:pt x="857" y="297"/>
                </a:lnTo>
                <a:lnTo>
                  <a:pt x="886" y="307"/>
                </a:lnTo>
                <a:lnTo>
                  <a:pt x="835" y="325"/>
                </a:lnTo>
                <a:lnTo>
                  <a:pt x="814" y="315"/>
                </a:lnTo>
                <a:lnTo>
                  <a:pt x="832" y="331"/>
                </a:lnTo>
                <a:lnTo>
                  <a:pt x="761" y="337"/>
                </a:lnTo>
                <a:lnTo>
                  <a:pt x="782" y="350"/>
                </a:lnTo>
                <a:lnTo>
                  <a:pt x="709" y="347"/>
                </a:lnTo>
                <a:lnTo>
                  <a:pt x="810" y="375"/>
                </a:lnTo>
                <a:lnTo>
                  <a:pt x="848" y="420"/>
                </a:lnTo>
                <a:lnTo>
                  <a:pt x="874" y="432"/>
                </a:lnTo>
                <a:lnTo>
                  <a:pt x="903" y="497"/>
                </a:lnTo>
                <a:lnTo>
                  <a:pt x="925" y="513"/>
                </a:lnTo>
                <a:lnTo>
                  <a:pt x="947" y="560"/>
                </a:lnTo>
                <a:lnTo>
                  <a:pt x="942" y="585"/>
                </a:lnTo>
                <a:lnTo>
                  <a:pt x="922" y="576"/>
                </a:lnTo>
                <a:lnTo>
                  <a:pt x="961" y="605"/>
                </a:lnTo>
                <a:lnTo>
                  <a:pt x="965" y="637"/>
                </a:lnTo>
                <a:lnTo>
                  <a:pt x="933" y="637"/>
                </a:lnTo>
                <a:lnTo>
                  <a:pt x="972" y="651"/>
                </a:lnTo>
                <a:lnTo>
                  <a:pt x="988" y="683"/>
                </a:lnTo>
                <a:lnTo>
                  <a:pt x="956" y="673"/>
                </a:lnTo>
                <a:lnTo>
                  <a:pt x="1040" y="743"/>
                </a:lnTo>
                <a:lnTo>
                  <a:pt x="1041" y="825"/>
                </a:lnTo>
                <a:lnTo>
                  <a:pt x="992" y="794"/>
                </a:lnTo>
                <a:lnTo>
                  <a:pt x="979" y="773"/>
                </a:lnTo>
                <a:lnTo>
                  <a:pt x="956" y="779"/>
                </a:lnTo>
                <a:lnTo>
                  <a:pt x="922" y="736"/>
                </a:lnTo>
                <a:lnTo>
                  <a:pt x="938" y="763"/>
                </a:lnTo>
                <a:lnTo>
                  <a:pt x="899" y="749"/>
                </a:lnTo>
                <a:lnTo>
                  <a:pt x="748" y="691"/>
                </a:lnTo>
                <a:lnTo>
                  <a:pt x="700" y="644"/>
                </a:lnTo>
                <a:lnTo>
                  <a:pt x="640" y="584"/>
                </a:lnTo>
                <a:lnTo>
                  <a:pt x="672" y="637"/>
                </a:lnTo>
                <a:lnTo>
                  <a:pt x="654" y="758"/>
                </a:lnTo>
                <a:lnTo>
                  <a:pt x="636" y="810"/>
                </a:lnTo>
                <a:lnTo>
                  <a:pt x="619" y="784"/>
                </a:lnTo>
                <a:lnTo>
                  <a:pt x="633" y="825"/>
                </a:lnTo>
                <a:lnTo>
                  <a:pt x="608" y="882"/>
                </a:lnTo>
                <a:lnTo>
                  <a:pt x="605" y="848"/>
                </a:lnTo>
                <a:lnTo>
                  <a:pt x="591" y="833"/>
                </a:lnTo>
                <a:lnTo>
                  <a:pt x="602" y="894"/>
                </a:lnTo>
                <a:lnTo>
                  <a:pt x="599" y="917"/>
                </a:lnTo>
                <a:lnTo>
                  <a:pt x="586" y="953"/>
                </a:lnTo>
                <a:lnTo>
                  <a:pt x="578" y="933"/>
                </a:lnTo>
                <a:lnTo>
                  <a:pt x="564" y="1010"/>
                </a:lnTo>
                <a:lnTo>
                  <a:pt x="552" y="991"/>
                </a:lnTo>
                <a:lnTo>
                  <a:pt x="559" y="1026"/>
                </a:lnTo>
                <a:lnTo>
                  <a:pt x="528" y="1110"/>
                </a:lnTo>
                <a:lnTo>
                  <a:pt x="508" y="1134"/>
                </a:lnTo>
                <a:lnTo>
                  <a:pt x="502" y="1086"/>
                </a:lnTo>
                <a:lnTo>
                  <a:pt x="485" y="1110"/>
                </a:lnTo>
                <a:lnTo>
                  <a:pt x="497" y="1030"/>
                </a:lnTo>
                <a:lnTo>
                  <a:pt x="485" y="1061"/>
                </a:lnTo>
                <a:lnTo>
                  <a:pt x="481" y="945"/>
                </a:lnTo>
                <a:lnTo>
                  <a:pt x="474" y="997"/>
                </a:lnTo>
                <a:lnTo>
                  <a:pt x="467" y="942"/>
                </a:lnTo>
                <a:lnTo>
                  <a:pt x="469" y="913"/>
                </a:lnTo>
                <a:lnTo>
                  <a:pt x="455" y="957"/>
                </a:lnTo>
                <a:lnTo>
                  <a:pt x="441" y="886"/>
                </a:lnTo>
                <a:lnTo>
                  <a:pt x="442" y="856"/>
                </a:lnTo>
                <a:lnTo>
                  <a:pt x="429" y="879"/>
                </a:lnTo>
                <a:lnTo>
                  <a:pt x="421" y="812"/>
                </a:lnTo>
                <a:lnTo>
                  <a:pt x="410" y="838"/>
                </a:lnTo>
                <a:lnTo>
                  <a:pt x="389" y="702"/>
                </a:lnTo>
                <a:lnTo>
                  <a:pt x="411" y="659"/>
                </a:lnTo>
                <a:lnTo>
                  <a:pt x="384" y="689"/>
                </a:lnTo>
                <a:lnTo>
                  <a:pt x="387" y="641"/>
                </a:lnTo>
                <a:lnTo>
                  <a:pt x="304" y="718"/>
                </a:lnTo>
                <a:lnTo>
                  <a:pt x="280" y="732"/>
                </a:lnTo>
                <a:lnTo>
                  <a:pt x="289" y="700"/>
                </a:lnTo>
                <a:lnTo>
                  <a:pt x="241" y="756"/>
                </a:lnTo>
                <a:lnTo>
                  <a:pt x="196" y="763"/>
                </a:lnTo>
                <a:lnTo>
                  <a:pt x="208" y="742"/>
                </a:lnTo>
                <a:lnTo>
                  <a:pt x="161" y="780"/>
                </a:lnTo>
                <a:lnTo>
                  <a:pt x="140" y="778"/>
                </a:lnTo>
                <a:lnTo>
                  <a:pt x="142" y="760"/>
                </a:lnTo>
                <a:lnTo>
                  <a:pt x="86" y="827"/>
                </a:lnTo>
                <a:lnTo>
                  <a:pt x="88" y="811"/>
                </a:lnTo>
                <a:lnTo>
                  <a:pt x="36" y="852"/>
                </a:lnTo>
                <a:lnTo>
                  <a:pt x="15" y="852"/>
                </a:lnTo>
                <a:lnTo>
                  <a:pt x="45" y="794"/>
                </a:lnTo>
                <a:lnTo>
                  <a:pt x="84" y="735"/>
                </a:lnTo>
                <a:lnTo>
                  <a:pt x="97" y="690"/>
                </a:lnTo>
                <a:lnTo>
                  <a:pt x="135" y="659"/>
                </a:lnTo>
                <a:lnTo>
                  <a:pt x="99" y="678"/>
                </a:lnTo>
                <a:lnTo>
                  <a:pt x="136" y="613"/>
                </a:lnTo>
                <a:lnTo>
                  <a:pt x="160" y="598"/>
                </a:lnTo>
                <a:lnTo>
                  <a:pt x="130" y="603"/>
                </a:lnTo>
                <a:lnTo>
                  <a:pt x="176" y="520"/>
                </a:lnTo>
                <a:lnTo>
                  <a:pt x="195" y="514"/>
                </a:lnTo>
                <a:lnTo>
                  <a:pt x="228" y="453"/>
                </a:lnTo>
                <a:lnTo>
                  <a:pt x="272" y="447"/>
                </a:lnTo>
                <a:lnTo>
                  <a:pt x="248" y="433"/>
                </a:lnTo>
                <a:lnTo>
                  <a:pt x="313" y="400"/>
                </a:lnTo>
                <a:lnTo>
                  <a:pt x="337" y="385"/>
                </a:lnTo>
                <a:lnTo>
                  <a:pt x="284" y="388"/>
                </a:lnTo>
                <a:lnTo>
                  <a:pt x="253" y="386"/>
                </a:lnTo>
                <a:lnTo>
                  <a:pt x="223" y="378"/>
                </a:lnTo>
                <a:lnTo>
                  <a:pt x="243" y="358"/>
                </a:lnTo>
                <a:lnTo>
                  <a:pt x="171" y="362"/>
                </a:lnTo>
                <a:lnTo>
                  <a:pt x="193" y="341"/>
                </a:lnTo>
                <a:lnTo>
                  <a:pt x="134" y="356"/>
                </a:lnTo>
                <a:lnTo>
                  <a:pt x="149" y="334"/>
                </a:lnTo>
                <a:lnTo>
                  <a:pt x="72" y="335"/>
                </a:lnTo>
                <a:lnTo>
                  <a:pt x="0" y="324"/>
                </a:lnTo>
                <a:lnTo>
                  <a:pt x="106" y="292"/>
                </a:lnTo>
                <a:lnTo>
                  <a:pt x="165" y="262"/>
                </a:lnTo>
                <a:lnTo>
                  <a:pt x="183" y="263"/>
                </a:lnTo>
                <a:lnTo>
                  <a:pt x="278" y="218"/>
                </a:lnTo>
                <a:lnTo>
                  <a:pt x="326" y="229"/>
                </a:lnTo>
                <a:lnTo>
                  <a:pt x="393" y="236"/>
                </a:lnTo>
                <a:lnTo>
                  <a:pt x="360" y="198"/>
                </a:lnTo>
                <a:lnTo>
                  <a:pt x="379" y="197"/>
                </a:lnTo>
                <a:lnTo>
                  <a:pt x="352" y="167"/>
                </a:lnTo>
                <a:lnTo>
                  <a:pt x="376" y="173"/>
                </a:lnTo>
                <a:lnTo>
                  <a:pt x="350" y="129"/>
                </a:lnTo>
                <a:lnTo>
                  <a:pt x="459" y="168"/>
                </a:lnTo>
                <a:lnTo>
                  <a:pt x="465" y="194"/>
                </a:lnTo>
                <a:lnTo>
                  <a:pt x="492" y="194"/>
                </a:lnTo>
                <a:lnTo>
                  <a:pt x="522" y="294"/>
                </a:lnTo>
                <a:lnTo>
                  <a:pt x="509" y="110"/>
                </a:lnTo>
                <a:lnTo>
                  <a:pt x="538" y="284"/>
                </a:lnTo>
                <a:lnTo>
                  <a:pt x="552" y="292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34"/>
          <p:cNvSpPr>
            <a:spLocks/>
          </p:cNvSpPr>
          <p:nvPr userDrawn="1"/>
        </p:nvSpPr>
        <p:spPr bwMode="gray">
          <a:xfrm>
            <a:off x="7620000" y="609601"/>
            <a:ext cx="2429933" cy="1616075"/>
          </a:xfrm>
          <a:custGeom>
            <a:avLst/>
            <a:gdLst>
              <a:gd name="T0" fmla="*/ 2147483646 w 1148"/>
              <a:gd name="T1" fmla="*/ 2147483646 h 1018"/>
              <a:gd name="T2" fmla="*/ 2147483646 w 1148"/>
              <a:gd name="T3" fmla="*/ 2147483646 h 1018"/>
              <a:gd name="T4" fmla="*/ 2147483646 w 1148"/>
              <a:gd name="T5" fmla="*/ 2147483646 h 1018"/>
              <a:gd name="T6" fmla="*/ 2147483646 w 1148"/>
              <a:gd name="T7" fmla="*/ 2147483646 h 1018"/>
              <a:gd name="T8" fmla="*/ 2147483646 w 1148"/>
              <a:gd name="T9" fmla="*/ 2147483646 h 1018"/>
              <a:gd name="T10" fmla="*/ 2147483646 w 1148"/>
              <a:gd name="T11" fmla="*/ 2147483646 h 1018"/>
              <a:gd name="T12" fmla="*/ 2147483646 w 1148"/>
              <a:gd name="T13" fmla="*/ 2147483646 h 1018"/>
              <a:gd name="T14" fmla="*/ 2147483646 w 1148"/>
              <a:gd name="T15" fmla="*/ 2147483646 h 1018"/>
              <a:gd name="T16" fmla="*/ 2147483646 w 1148"/>
              <a:gd name="T17" fmla="*/ 2147483646 h 1018"/>
              <a:gd name="T18" fmla="*/ 2147483646 w 1148"/>
              <a:gd name="T19" fmla="*/ 2147483646 h 1018"/>
              <a:gd name="T20" fmla="*/ 2147483646 w 1148"/>
              <a:gd name="T21" fmla="*/ 2147483646 h 1018"/>
              <a:gd name="T22" fmla="*/ 2147483646 w 1148"/>
              <a:gd name="T23" fmla="*/ 2147483646 h 1018"/>
              <a:gd name="T24" fmla="*/ 2147483646 w 1148"/>
              <a:gd name="T25" fmla="*/ 2147483646 h 1018"/>
              <a:gd name="T26" fmla="*/ 2147483646 w 1148"/>
              <a:gd name="T27" fmla="*/ 2147483646 h 1018"/>
              <a:gd name="T28" fmla="*/ 2147483646 w 1148"/>
              <a:gd name="T29" fmla="*/ 2147483646 h 1018"/>
              <a:gd name="T30" fmla="*/ 2147483646 w 1148"/>
              <a:gd name="T31" fmla="*/ 2147483646 h 1018"/>
              <a:gd name="T32" fmla="*/ 2147483646 w 1148"/>
              <a:gd name="T33" fmla="*/ 2147483646 h 1018"/>
              <a:gd name="T34" fmla="*/ 2147483646 w 1148"/>
              <a:gd name="T35" fmla="*/ 2147483646 h 1018"/>
              <a:gd name="T36" fmla="*/ 2147483646 w 1148"/>
              <a:gd name="T37" fmla="*/ 2147483646 h 1018"/>
              <a:gd name="T38" fmla="*/ 2147483646 w 1148"/>
              <a:gd name="T39" fmla="*/ 2147483646 h 1018"/>
              <a:gd name="T40" fmla="*/ 2147483646 w 1148"/>
              <a:gd name="T41" fmla="*/ 2147483646 h 1018"/>
              <a:gd name="T42" fmla="*/ 2147483646 w 1148"/>
              <a:gd name="T43" fmla="*/ 2147483646 h 1018"/>
              <a:gd name="T44" fmla="*/ 2147483646 w 1148"/>
              <a:gd name="T45" fmla="*/ 2147483646 h 1018"/>
              <a:gd name="T46" fmla="*/ 2147483646 w 1148"/>
              <a:gd name="T47" fmla="*/ 2147483646 h 1018"/>
              <a:gd name="T48" fmla="*/ 2147483646 w 1148"/>
              <a:gd name="T49" fmla="*/ 2147483646 h 1018"/>
              <a:gd name="T50" fmla="*/ 2147483646 w 1148"/>
              <a:gd name="T51" fmla="*/ 2147483646 h 1018"/>
              <a:gd name="T52" fmla="*/ 2147483646 w 1148"/>
              <a:gd name="T53" fmla="*/ 2147483646 h 1018"/>
              <a:gd name="T54" fmla="*/ 2147483646 w 1148"/>
              <a:gd name="T55" fmla="*/ 2147483646 h 1018"/>
              <a:gd name="T56" fmla="*/ 2147483646 w 1148"/>
              <a:gd name="T57" fmla="*/ 2147483646 h 1018"/>
              <a:gd name="T58" fmla="*/ 2147483646 w 1148"/>
              <a:gd name="T59" fmla="*/ 2147483646 h 1018"/>
              <a:gd name="T60" fmla="*/ 2147483646 w 1148"/>
              <a:gd name="T61" fmla="*/ 2147483646 h 1018"/>
              <a:gd name="T62" fmla="*/ 2147483646 w 1148"/>
              <a:gd name="T63" fmla="*/ 2147483646 h 1018"/>
              <a:gd name="T64" fmla="*/ 2147483646 w 1148"/>
              <a:gd name="T65" fmla="*/ 2147483646 h 1018"/>
              <a:gd name="T66" fmla="*/ 2147483646 w 1148"/>
              <a:gd name="T67" fmla="*/ 2147483646 h 1018"/>
              <a:gd name="T68" fmla="*/ 2147483646 w 1148"/>
              <a:gd name="T69" fmla="*/ 2147483646 h 1018"/>
              <a:gd name="T70" fmla="*/ 2147483646 w 1148"/>
              <a:gd name="T71" fmla="*/ 2147483646 h 1018"/>
              <a:gd name="T72" fmla="*/ 2147483646 w 1148"/>
              <a:gd name="T73" fmla="*/ 2147483646 h 1018"/>
              <a:gd name="T74" fmla="*/ 2147483646 w 1148"/>
              <a:gd name="T75" fmla="*/ 2147483646 h 1018"/>
              <a:gd name="T76" fmla="*/ 2147483646 w 1148"/>
              <a:gd name="T77" fmla="*/ 2147483646 h 1018"/>
              <a:gd name="T78" fmla="*/ 2147483646 w 1148"/>
              <a:gd name="T79" fmla="*/ 2147483646 h 1018"/>
              <a:gd name="T80" fmla="*/ 2147483646 w 1148"/>
              <a:gd name="T81" fmla="*/ 2147483646 h 1018"/>
              <a:gd name="T82" fmla="*/ 2147483646 w 1148"/>
              <a:gd name="T83" fmla="*/ 2147483646 h 1018"/>
              <a:gd name="T84" fmla="*/ 2147483646 w 1148"/>
              <a:gd name="T85" fmla="*/ 2147483646 h 1018"/>
              <a:gd name="T86" fmla="*/ 2147483646 w 1148"/>
              <a:gd name="T87" fmla="*/ 2147483646 h 1018"/>
              <a:gd name="T88" fmla="*/ 2147483646 w 1148"/>
              <a:gd name="T89" fmla="*/ 2147483646 h 10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48" h="1018">
                <a:moveTo>
                  <a:pt x="446" y="256"/>
                </a:moveTo>
                <a:lnTo>
                  <a:pt x="430" y="203"/>
                </a:lnTo>
                <a:lnTo>
                  <a:pt x="407" y="142"/>
                </a:lnTo>
                <a:lnTo>
                  <a:pt x="399" y="79"/>
                </a:lnTo>
                <a:lnTo>
                  <a:pt x="403" y="66"/>
                </a:lnTo>
                <a:lnTo>
                  <a:pt x="412" y="89"/>
                </a:lnTo>
                <a:lnTo>
                  <a:pt x="410" y="44"/>
                </a:lnTo>
                <a:lnTo>
                  <a:pt x="422" y="8"/>
                </a:lnTo>
                <a:lnTo>
                  <a:pt x="426" y="30"/>
                </a:lnTo>
                <a:lnTo>
                  <a:pt x="429" y="0"/>
                </a:lnTo>
                <a:lnTo>
                  <a:pt x="498" y="21"/>
                </a:lnTo>
                <a:lnTo>
                  <a:pt x="503" y="2"/>
                </a:lnTo>
                <a:lnTo>
                  <a:pt x="757" y="8"/>
                </a:lnTo>
                <a:lnTo>
                  <a:pt x="705" y="93"/>
                </a:lnTo>
                <a:lnTo>
                  <a:pt x="734" y="86"/>
                </a:lnTo>
                <a:lnTo>
                  <a:pt x="701" y="128"/>
                </a:lnTo>
                <a:lnTo>
                  <a:pt x="679" y="132"/>
                </a:lnTo>
                <a:lnTo>
                  <a:pt x="702" y="136"/>
                </a:lnTo>
                <a:lnTo>
                  <a:pt x="646" y="180"/>
                </a:lnTo>
                <a:lnTo>
                  <a:pt x="671" y="179"/>
                </a:lnTo>
                <a:lnTo>
                  <a:pt x="608" y="217"/>
                </a:lnTo>
                <a:lnTo>
                  <a:pt x="708" y="185"/>
                </a:lnTo>
                <a:lnTo>
                  <a:pt x="763" y="202"/>
                </a:lnTo>
                <a:lnTo>
                  <a:pt x="793" y="198"/>
                </a:lnTo>
                <a:lnTo>
                  <a:pt x="852" y="236"/>
                </a:lnTo>
                <a:lnTo>
                  <a:pt x="880" y="237"/>
                </a:lnTo>
                <a:lnTo>
                  <a:pt x="923" y="265"/>
                </a:lnTo>
                <a:lnTo>
                  <a:pt x="933" y="289"/>
                </a:lnTo>
                <a:lnTo>
                  <a:pt x="912" y="293"/>
                </a:lnTo>
                <a:lnTo>
                  <a:pt x="960" y="296"/>
                </a:lnTo>
                <a:lnTo>
                  <a:pt x="980" y="321"/>
                </a:lnTo>
                <a:lnTo>
                  <a:pt x="954" y="337"/>
                </a:lnTo>
                <a:lnTo>
                  <a:pt x="995" y="328"/>
                </a:lnTo>
                <a:lnTo>
                  <a:pt x="1025" y="345"/>
                </a:lnTo>
                <a:lnTo>
                  <a:pt x="992" y="355"/>
                </a:lnTo>
                <a:lnTo>
                  <a:pt x="1102" y="369"/>
                </a:lnTo>
                <a:lnTo>
                  <a:pt x="1148" y="436"/>
                </a:lnTo>
                <a:lnTo>
                  <a:pt x="1089" y="437"/>
                </a:lnTo>
                <a:lnTo>
                  <a:pt x="1067" y="426"/>
                </a:lnTo>
                <a:lnTo>
                  <a:pt x="1050" y="444"/>
                </a:lnTo>
                <a:lnTo>
                  <a:pt x="998" y="427"/>
                </a:lnTo>
                <a:lnTo>
                  <a:pt x="1026" y="440"/>
                </a:lnTo>
                <a:lnTo>
                  <a:pt x="986" y="449"/>
                </a:lnTo>
                <a:lnTo>
                  <a:pt x="828" y="483"/>
                </a:lnTo>
                <a:lnTo>
                  <a:pt x="762" y="470"/>
                </a:lnTo>
                <a:lnTo>
                  <a:pt x="679" y="453"/>
                </a:lnTo>
                <a:lnTo>
                  <a:pt x="735" y="480"/>
                </a:lnTo>
                <a:lnTo>
                  <a:pt x="786" y="591"/>
                </a:lnTo>
                <a:lnTo>
                  <a:pt x="799" y="644"/>
                </a:lnTo>
                <a:lnTo>
                  <a:pt x="771" y="632"/>
                </a:lnTo>
                <a:lnTo>
                  <a:pt x="805" y="658"/>
                </a:lnTo>
                <a:lnTo>
                  <a:pt x="816" y="720"/>
                </a:lnTo>
                <a:lnTo>
                  <a:pt x="793" y="694"/>
                </a:lnTo>
                <a:lnTo>
                  <a:pt x="774" y="689"/>
                </a:lnTo>
                <a:lnTo>
                  <a:pt x="816" y="733"/>
                </a:lnTo>
                <a:lnTo>
                  <a:pt x="825" y="755"/>
                </a:lnTo>
                <a:lnTo>
                  <a:pt x="835" y="792"/>
                </a:lnTo>
                <a:lnTo>
                  <a:pt x="818" y="779"/>
                </a:lnTo>
                <a:lnTo>
                  <a:pt x="848" y="851"/>
                </a:lnTo>
                <a:lnTo>
                  <a:pt x="827" y="841"/>
                </a:lnTo>
                <a:lnTo>
                  <a:pt x="852" y="867"/>
                </a:lnTo>
                <a:lnTo>
                  <a:pt x="872" y="956"/>
                </a:lnTo>
                <a:lnTo>
                  <a:pt x="868" y="986"/>
                </a:lnTo>
                <a:lnTo>
                  <a:pt x="837" y="949"/>
                </a:lnTo>
                <a:lnTo>
                  <a:pt x="836" y="978"/>
                </a:lnTo>
                <a:lnTo>
                  <a:pt x="803" y="904"/>
                </a:lnTo>
                <a:lnTo>
                  <a:pt x="809" y="937"/>
                </a:lnTo>
                <a:lnTo>
                  <a:pt x="743" y="842"/>
                </a:lnTo>
                <a:lnTo>
                  <a:pt x="764" y="890"/>
                </a:lnTo>
                <a:lnTo>
                  <a:pt x="729" y="848"/>
                </a:lnTo>
                <a:lnTo>
                  <a:pt x="715" y="821"/>
                </a:lnTo>
                <a:lnTo>
                  <a:pt x="727" y="867"/>
                </a:lnTo>
                <a:lnTo>
                  <a:pt x="677" y="814"/>
                </a:lnTo>
                <a:lnTo>
                  <a:pt x="662" y="789"/>
                </a:lnTo>
                <a:lnTo>
                  <a:pt x="663" y="815"/>
                </a:lnTo>
                <a:lnTo>
                  <a:pt x="621" y="764"/>
                </a:lnTo>
                <a:lnTo>
                  <a:pt x="624" y="791"/>
                </a:lnTo>
                <a:lnTo>
                  <a:pt x="532" y="689"/>
                </a:lnTo>
                <a:lnTo>
                  <a:pt x="527" y="640"/>
                </a:lnTo>
                <a:lnTo>
                  <a:pt x="521" y="681"/>
                </a:lnTo>
                <a:lnTo>
                  <a:pt x="497" y="639"/>
                </a:lnTo>
                <a:lnTo>
                  <a:pt x="470" y="748"/>
                </a:lnTo>
                <a:lnTo>
                  <a:pt x="458" y="773"/>
                </a:lnTo>
                <a:lnTo>
                  <a:pt x="448" y="740"/>
                </a:lnTo>
                <a:lnTo>
                  <a:pt x="438" y="814"/>
                </a:lnTo>
                <a:lnTo>
                  <a:pt x="405" y="846"/>
                </a:lnTo>
                <a:lnTo>
                  <a:pt x="403" y="821"/>
                </a:lnTo>
                <a:lnTo>
                  <a:pt x="384" y="879"/>
                </a:lnTo>
                <a:lnTo>
                  <a:pt x="365" y="889"/>
                </a:lnTo>
                <a:lnTo>
                  <a:pt x="357" y="872"/>
                </a:lnTo>
                <a:lnTo>
                  <a:pt x="347" y="959"/>
                </a:lnTo>
                <a:lnTo>
                  <a:pt x="340" y="944"/>
                </a:lnTo>
                <a:lnTo>
                  <a:pt x="318" y="1007"/>
                </a:lnTo>
                <a:lnTo>
                  <a:pt x="301" y="1018"/>
                </a:lnTo>
                <a:lnTo>
                  <a:pt x="295" y="953"/>
                </a:lnTo>
                <a:lnTo>
                  <a:pt x="295" y="883"/>
                </a:lnTo>
                <a:lnTo>
                  <a:pt x="282" y="838"/>
                </a:lnTo>
                <a:lnTo>
                  <a:pt x="296" y="791"/>
                </a:lnTo>
                <a:lnTo>
                  <a:pt x="275" y="827"/>
                </a:lnTo>
                <a:lnTo>
                  <a:pt x="273" y="751"/>
                </a:lnTo>
                <a:lnTo>
                  <a:pt x="285" y="726"/>
                </a:lnTo>
                <a:lnTo>
                  <a:pt x="261" y="746"/>
                </a:lnTo>
                <a:lnTo>
                  <a:pt x="254" y="652"/>
                </a:lnTo>
                <a:lnTo>
                  <a:pt x="268" y="637"/>
                </a:lnTo>
                <a:lnTo>
                  <a:pt x="262" y="567"/>
                </a:lnTo>
                <a:lnTo>
                  <a:pt x="296" y="539"/>
                </a:lnTo>
                <a:lnTo>
                  <a:pt x="268" y="540"/>
                </a:lnTo>
                <a:lnTo>
                  <a:pt x="304" y="476"/>
                </a:lnTo>
                <a:lnTo>
                  <a:pt x="317" y="452"/>
                </a:lnTo>
                <a:lnTo>
                  <a:pt x="274" y="483"/>
                </a:lnTo>
                <a:lnTo>
                  <a:pt x="246" y="498"/>
                </a:lnTo>
                <a:lnTo>
                  <a:pt x="217" y="508"/>
                </a:lnTo>
                <a:lnTo>
                  <a:pt x="223" y="480"/>
                </a:lnTo>
                <a:lnTo>
                  <a:pt x="165" y="523"/>
                </a:lnTo>
                <a:lnTo>
                  <a:pt x="172" y="493"/>
                </a:lnTo>
                <a:lnTo>
                  <a:pt x="130" y="538"/>
                </a:lnTo>
                <a:lnTo>
                  <a:pt x="132" y="511"/>
                </a:lnTo>
                <a:lnTo>
                  <a:pt x="66" y="554"/>
                </a:lnTo>
                <a:lnTo>
                  <a:pt x="0" y="584"/>
                </a:lnTo>
                <a:lnTo>
                  <a:pt x="72" y="500"/>
                </a:lnTo>
                <a:lnTo>
                  <a:pt x="105" y="441"/>
                </a:lnTo>
                <a:lnTo>
                  <a:pt x="121" y="433"/>
                </a:lnTo>
                <a:lnTo>
                  <a:pt x="176" y="343"/>
                </a:lnTo>
                <a:lnTo>
                  <a:pt x="222" y="326"/>
                </a:lnTo>
                <a:lnTo>
                  <a:pt x="282" y="296"/>
                </a:lnTo>
                <a:lnTo>
                  <a:pt x="233" y="281"/>
                </a:lnTo>
                <a:lnTo>
                  <a:pt x="249" y="271"/>
                </a:lnTo>
                <a:lnTo>
                  <a:pt x="210" y="261"/>
                </a:lnTo>
                <a:lnTo>
                  <a:pt x="233" y="252"/>
                </a:lnTo>
                <a:lnTo>
                  <a:pt x="188" y="230"/>
                </a:lnTo>
                <a:lnTo>
                  <a:pt x="301" y="203"/>
                </a:lnTo>
                <a:lnTo>
                  <a:pt x="320" y="221"/>
                </a:lnTo>
                <a:lnTo>
                  <a:pt x="342" y="206"/>
                </a:lnTo>
                <a:lnTo>
                  <a:pt x="422" y="273"/>
                </a:lnTo>
                <a:lnTo>
                  <a:pt x="311" y="126"/>
                </a:lnTo>
                <a:lnTo>
                  <a:pt x="429" y="257"/>
                </a:lnTo>
                <a:lnTo>
                  <a:pt x="446" y="256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gray">
          <a:xfrm>
            <a:off x="6379633" y="76200"/>
            <a:ext cx="2387600" cy="1798638"/>
          </a:xfrm>
          <a:custGeom>
            <a:avLst/>
            <a:gdLst>
              <a:gd name="T0" fmla="*/ 2147483646 w 1291"/>
              <a:gd name="T1" fmla="*/ 2147483646 h 1297"/>
              <a:gd name="T2" fmla="*/ 2147483646 w 1291"/>
              <a:gd name="T3" fmla="*/ 2147483646 h 1297"/>
              <a:gd name="T4" fmla="*/ 2147483646 w 1291"/>
              <a:gd name="T5" fmla="*/ 2147483646 h 1297"/>
              <a:gd name="T6" fmla="*/ 2147483646 w 1291"/>
              <a:gd name="T7" fmla="*/ 2147483646 h 1297"/>
              <a:gd name="T8" fmla="*/ 2147483646 w 1291"/>
              <a:gd name="T9" fmla="*/ 0 h 1297"/>
              <a:gd name="T10" fmla="*/ 2147483646 w 1291"/>
              <a:gd name="T11" fmla="*/ 2147483646 h 1297"/>
              <a:gd name="T12" fmla="*/ 2147483646 w 1291"/>
              <a:gd name="T13" fmla="*/ 2147483646 h 1297"/>
              <a:gd name="T14" fmla="*/ 2147483646 w 1291"/>
              <a:gd name="T15" fmla="*/ 2147483646 h 1297"/>
              <a:gd name="T16" fmla="*/ 2147483646 w 1291"/>
              <a:gd name="T17" fmla="*/ 2147483646 h 1297"/>
              <a:gd name="T18" fmla="*/ 2147483646 w 1291"/>
              <a:gd name="T19" fmla="*/ 2147483646 h 1297"/>
              <a:gd name="T20" fmla="*/ 2147483646 w 1291"/>
              <a:gd name="T21" fmla="*/ 2147483646 h 1297"/>
              <a:gd name="T22" fmla="*/ 2147483646 w 1291"/>
              <a:gd name="T23" fmla="*/ 2147483646 h 1297"/>
              <a:gd name="T24" fmla="*/ 2147483646 w 1291"/>
              <a:gd name="T25" fmla="*/ 2147483646 h 1297"/>
              <a:gd name="T26" fmla="*/ 2147483646 w 1291"/>
              <a:gd name="T27" fmla="*/ 2147483646 h 1297"/>
              <a:gd name="T28" fmla="*/ 2147483646 w 1291"/>
              <a:gd name="T29" fmla="*/ 2147483646 h 1297"/>
              <a:gd name="T30" fmla="*/ 2147483646 w 1291"/>
              <a:gd name="T31" fmla="*/ 2147483646 h 1297"/>
              <a:gd name="T32" fmla="*/ 2147483646 w 1291"/>
              <a:gd name="T33" fmla="*/ 2147483646 h 1297"/>
              <a:gd name="T34" fmla="*/ 2147483646 w 1291"/>
              <a:gd name="T35" fmla="*/ 2147483646 h 1297"/>
              <a:gd name="T36" fmla="*/ 2147483646 w 1291"/>
              <a:gd name="T37" fmla="*/ 2147483646 h 1297"/>
              <a:gd name="T38" fmla="*/ 2147483646 w 1291"/>
              <a:gd name="T39" fmla="*/ 2147483646 h 1297"/>
              <a:gd name="T40" fmla="*/ 2147483646 w 1291"/>
              <a:gd name="T41" fmla="*/ 2147483646 h 1297"/>
              <a:gd name="T42" fmla="*/ 2147483646 w 1291"/>
              <a:gd name="T43" fmla="*/ 2147483646 h 1297"/>
              <a:gd name="T44" fmla="*/ 2147483646 w 1291"/>
              <a:gd name="T45" fmla="*/ 2147483646 h 1297"/>
              <a:gd name="T46" fmla="*/ 2147483646 w 1291"/>
              <a:gd name="T47" fmla="*/ 2147483646 h 1297"/>
              <a:gd name="T48" fmla="*/ 2147483646 w 1291"/>
              <a:gd name="T49" fmla="*/ 2147483646 h 1297"/>
              <a:gd name="T50" fmla="*/ 2147483646 w 1291"/>
              <a:gd name="T51" fmla="*/ 2147483646 h 1297"/>
              <a:gd name="T52" fmla="*/ 2147483646 w 1291"/>
              <a:gd name="T53" fmla="*/ 2147483646 h 1297"/>
              <a:gd name="T54" fmla="*/ 2147483646 w 1291"/>
              <a:gd name="T55" fmla="*/ 2147483646 h 1297"/>
              <a:gd name="T56" fmla="*/ 2147483646 w 1291"/>
              <a:gd name="T57" fmla="*/ 2147483646 h 1297"/>
              <a:gd name="T58" fmla="*/ 2147483646 w 1291"/>
              <a:gd name="T59" fmla="*/ 2147483646 h 1297"/>
              <a:gd name="T60" fmla="*/ 2147483646 w 1291"/>
              <a:gd name="T61" fmla="*/ 2147483646 h 1297"/>
              <a:gd name="T62" fmla="*/ 2147483646 w 1291"/>
              <a:gd name="T63" fmla="*/ 2147483646 h 1297"/>
              <a:gd name="T64" fmla="*/ 2147483646 w 1291"/>
              <a:gd name="T65" fmla="*/ 2147483646 h 1297"/>
              <a:gd name="T66" fmla="*/ 2147483646 w 1291"/>
              <a:gd name="T67" fmla="*/ 2147483646 h 1297"/>
              <a:gd name="T68" fmla="*/ 2147483646 w 1291"/>
              <a:gd name="T69" fmla="*/ 2147483646 h 1297"/>
              <a:gd name="T70" fmla="*/ 2147483646 w 1291"/>
              <a:gd name="T71" fmla="*/ 2147483646 h 1297"/>
              <a:gd name="T72" fmla="*/ 2147483646 w 1291"/>
              <a:gd name="T73" fmla="*/ 2147483646 h 1297"/>
              <a:gd name="T74" fmla="*/ 2147483646 w 1291"/>
              <a:gd name="T75" fmla="*/ 2147483646 h 1297"/>
              <a:gd name="T76" fmla="*/ 2147483646 w 1291"/>
              <a:gd name="T77" fmla="*/ 2147483646 h 1297"/>
              <a:gd name="T78" fmla="*/ 2147483646 w 1291"/>
              <a:gd name="T79" fmla="*/ 2147483646 h 1297"/>
              <a:gd name="T80" fmla="*/ 2147483646 w 1291"/>
              <a:gd name="T81" fmla="*/ 2147483646 h 1297"/>
              <a:gd name="T82" fmla="*/ 2147483646 w 1291"/>
              <a:gd name="T83" fmla="*/ 2147483646 h 1297"/>
              <a:gd name="T84" fmla="*/ 2147483646 w 1291"/>
              <a:gd name="T85" fmla="*/ 2147483646 h 1297"/>
              <a:gd name="T86" fmla="*/ 2147483646 w 1291"/>
              <a:gd name="T87" fmla="*/ 2147483646 h 1297"/>
              <a:gd name="T88" fmla="*/ 2147483646 w 1291"/>
              <a:gd name="T89" fmla="*/ 2147483646 h 1297"/>
              <a:gd name="T90" fmla="*/ 2147483646 w 1291"/>
              <a:gd name="T91" fmla="*/ 2147483646 h 1297"/>
              <a:gd name="T92" fmla="*/ 2147483646 w 1291"/>
              <a:gd name="T93" fmla="*/ 2147483646 h 1297"/>
              <a:gd name="T94" fmla="*/ 2147483646 w 1291"/>
              <a:gd name="T95" fmla="*/ 2147483646 h 1297"/>
              <a:gd name="T96" fmla="*/ 2147483646 w 1291"/>
              <a:gd name="T97" fmla="*/ 2147483646 h 1297"/>
              <a:gd name="T98" fmla="*/ 2147483646 w 1291"/>
              <a:gd name="T99" fmla="*/ 2147483646 h 1297"/>
              <a:gd name="T100" fmla="*/ 2147483646 w 1291"/>
              <a:gd name="T101" fmla="*/ 2147483646 h 1297"/>
              <a:gd name="T102" fmla="*/ 2147483646 w 1291"/>
              <a:gd name="T103" fmla="*/ 2147483646 h 1297"/>
              <a:gd name="T104" fmla="*/ 2147483646 w 1291"/>
              <a:gd name="T105" fmla="*/ 2147483646 h 12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91" h="1297">
                <a:moveTo>
                  <a:pt x="632" y="334"/>
                </a:moveTo>
                <a:lnTo>
                  <a:pt x="650" y="272"/>
                </a:lnTo>
                <a:lnTo>
                  <a:pt x="665" y="199"/>
                </a:lnTo>
                <a:lnTo>
                  <a:pt x="696" y="135"/>
                </a:lnTo>
                <a:lnTo>
                  <a:pt x="709" y="124"/>
                </a:lnTo>
                <a:lnTo>
                  <a:pt x="703" y="153"/>
                </a:lnTo>
                <a:lnTo>
                  <a:pt x="729" y="108"/>
                </a:lnTo>
                <a:lnTo>
                  <a:pt x="764" y="81"/>
                </a:lnTo>
                <a:lnTo>
                  <a:pt x="754" y="104"/>
                </a:lnTo>
                <a:lnTo>
                  <a:pt x="780" y="76"/>
                </a:lnTo>
                <a:lnTo>
                  <a:pt x="795" y="52"/>
                </a:lnTo>
                <a:lnTo>
                  <a:pt x="787" y="77"/>
                </a:lnTo>
                <a:lnTo>
                  <a:pt x="816" y="39"/>
                </a:lnTo>
                <a:lnTo>
                  <a:pt x="832" y="32"/>
                </a:lnTo>
                <a:lnTo>
                  <a:pt x="851" y="0"/>
                </a:lnTo>
                <a:lnTo>
                  <a:pt x="833" y="61"/>
                </a:lnTo>
                <a:lnTo>
                  <a:pt x="849" y="52"/>
                </a:lnTo>
                <a:lnTo>
                  <a:pt x="836" y="87"/>
                </a:lnTo>
                <a:lnTo>
                  <a:pt x="828" y="141"/>
                </a:lnTo>
                <a:lnTo>
                  <a:pt x="845" y="125"/>
                </a:lnTo>
                <a:lnTo>
                  <a:pt x="813" y="178"/>
                </a:lnTo>
                <a:lnTo>
                  <a:pt x="790" y="237"/>
                </a:lnTo>
                <a:lnTo>
                  <a:pt x="873" y="181"/>
                </a:lnTo>
                <a:lnTo>
                  <a:pt x="940" y="184"/>
                </a:lnTo>
                <a:lnTo>
                  <a:pt x="974" y="168"/>
                </a:lnTo>
                <a:lnTo>
                  <a:pt x="1095" y="166"/>
                </a:lnTo>
                <a:lnTo>
                  <a:pt x="1087" y="185"/>
                </a:lnTo>
                <a:lnTo>
                  <a:pt x="1135" y="153"/>
                </a:lnTo>
                <a:lnTo>
                  <a:pt x="1291" y="138"/>
                </a:lnTo>
                <a:lnTo>
                  <a:pt x="1255" y="162"/>
                </a:lnTo>
                <a:lnTo>
                  <a:pt x="1180" y="190"/>
                </a:lnTo>
                <a:lnTo>
                  <a:pt x="1202" y="196"/>
                </a:lnTo>
                <a:lnTo>
                  <a:pt x="1121" y="223"/>
                </a:lnTo>
                <a:lnTo>
                  <a:pt x="1145" y="231"/>
                </a:lnTo>
                <a:lnTo>
                  <a:pt x="1064" y="273"/>
                </a:lnTo>
                <a:lnTo>
                  <a:pt x="1100" y="279"/>
                </a:lnTo>
                <a:lnTo>
                  <a:pt x="981" y="339"/>
                </a:lnTo>
                <a:lnTo>
                  <a:pt x="1014" y="351"/>
                </a:lnTo>
                <a:lnTo>
                  <a:pt x="956" y="371"/>
                </a:lnTo>
                <a:lnTo>
                  <a:pt x="932" y="360"/>
                </a:lnTo>
                <a:lnTo>
                  <a:pt x="952" y="378"/>
                </a:lnTo>
                <a:lnTo>
                  <a:pt x="871" y="385"/>
                </a:lnTo>
                <a:lnTo>
                  <a:pt x="895" y="400"/>
                </a:lnTo>
                <a:lnTo>
                  <a:pt x="811" y="396"/>
                </a:lnTo>
                <a:lnTo>
                  <a:pt x="927" y="429"/>
                </a:lnTo>
                <a:lnTo>
                  <a:pt x="970" y="480"/>
                </a:lnTo>
                <a:lnTo>
                  <a:pt x="1000" y="494"/>
                </a:lnTo>
                <a:lnTo>
                  <a:pt x="1034" y="568"/>
                </a:lnTo>
                <a:lnTo>
                  <a:pt x="1059" y="586"/>
                </a:lnTo>
                <a:lnTo>
                  <a:pt x="1084" y="640"/>
                </a:lnTo>
                <a:lnTo>
                  <a:pt x="1078" y="669"/>
                </a:lnTo>
                <a:lnTo>
                  <a:pt x="1055" y="659"/>
                </a:lnTo>
                <a:lnTo>
                  <a:pt x="1100" y="692"/>
                </a:lnTo>
                <a:lnTo>
                  <a:pt x="1104" y="728"/>
                </a:lnTo>
                <a:lnTo>
                  <a:pt x="1068" y="728"/>
                </a:lnTo>
                <a:lnTo>
                  <a:pt x="1113" y="744"/>
                </a:lnTo>
                <a:lnTo>
                  <a:pt x="1131" y="781"/>
                </a:lnTo>
                <a:lnTo>
                  <a:pt x="1094" y="769"/>
                </a:lnTo>
                <a:lnTo>
                  <a:pt x="1190" y="850"/>
                </a:lnTo>
                <a:lnTo>
                  <a:pt x="1192" y="944"/>
                </a:lnTo>
                <a:lnTo>
                  <a:pt x="1135" y="908"/>
                </a:lnTo>
                <a:lnTo>
                  <a:pt x="1120" y="884"/>
                </a:lnTo>
                <a:lnTo>
                  <a:pt x="1094" y="891"/>
                </a:lnTo>
                <a:lnTo>
                  <a:pt x="1055" y="842"/>
                </a:lnTo>
                <a:lnTo>
                  <a:pt x="1074" y="872"/>
                </a:lnTo>
                <a:lnTo>
                  <a:pt x="1029" y="856"/>
                </a:lnTo>
                <a:lnTo>
                  <a:pt x="856" y="790"/>
                </a:lnTo>
                <a:lnTo>
                  <a:pt x="801" y="736"/>
                </a:lnTo>
                <a:lnTo>
                  <a:pt x="733" y="668"/>
                </a:lnTo>
                <a:lnTo>
                  <a:pt x="769" y="728"/>
                </a:lnTo>
                <a:lnTo>
                  <a:pt x="749" y="867"/>
                </a:lnTo>
                <a:lnTo>
                  <a:pt x="728" y="926"/>
                </a:lnTo>
                <a:lnTo>
                  <a:pt x="709" y="897"/>
                </a:lnTo>
                <a:lnTo>
                  <a:pt x="725" y="943"/>
                </a:lnTo>
                <a:lnTo>
                  <a:pt x="696" y="1009"/>
                </a:lnTo>
                <a:lnTo>
                  <a:pt x="692" y="970"/>
                </a:lnTo>
                <a:lnTo>
                  <a:pt x="676" y="953"/>
                </a:lnTo>
                <a:lnTo>
                  <a:pt x="689" y="1022"/>
                </a:lnTo>
                <a:lnTo>
                  <a:pt x="685" y="1049"/>
                </a:lnTo>
                <a:lnTo>
                  <a:pt x="671" y="1090"/>
                </a:lnTo>
                <a:lnTo>
                  <a:pt x="662" y="1067"/>
                </a:lnTo>
                <a:lnTo>
                  <a:pt x="646" y="1155"/>
                </a:lnTo>
                <a:lnTo>
                  <a:pt x="632" y="1133"/>
                </a:lnTo>
                <a:lnTo>
                  <a:pt x="640" y="1173"/>
                </a:lnTo>
                <a:lnTo>
                  <a:pt x="604" y="1270"/>
                </a:lnTo>
                <a:lnTo>
                  <a:pt x="581" y="1297"/>
                </a:lnTo>
                <a:lnTo>
                  <a:pt x="574" y="1242"/>
                </a:lnTo>
                <a:lnTo>
                  <a:pt x="555" y="1269"/>
                </a:lnTo>
                <a:lnTo>
                  <a:pt x="569" y="1178"/>
                </a:lnTo>
                <a:lnTo>
                  <a:pt x="555" y="1213"/>
                </a:lnTo>
                <a:lnTo>
                  <a:pt x="551" y="1081"/>
                </a:lnTo>
                <a:lnTo>
                  <a:pt x="542" y="1140"/>
                </a:lnTo>
                <a:lnTo>
                  <a:pt x="534" y="1077"/>
                </a:lnTo>
                <a:lnTo>
                  <a:pt x="537" y="1044"/>
                </a:lnTo>
                <a:lnTo>
                  <a:pt x="521" y="1095"/>
                </a:lnTo>
                <a:lnTo>
                  <a:pt x="505" y="1013"/>
                </a:lnTo>
                <a:lnTo>
                  <a:pt x="506" y="979"/>
                </a:lnTo>
                <a:lnTo>
                  <a:pt x="491" y="1005"/>
                </a:lnTo>
                <a:lnTo>
                  <a:pt x="482" y="929"/>
                </a:lnTo>
                <a:lnTo>
                  <a:pt x="469" y="958"/>
                </a:lnTo>
                <a:lnTo>
                  <a:pt x="445" y="803"/>
                </a:lnTo>
                <a:lnTo>
                  <a:pt x="470" y="753"/>
                </a:lnTo>
                <a:lnTo>
                  <a:pt x="439" y="788"/>
                </a:lnTo>
                <a:lnTo>
                  <a:pt x="443" y="733"/>
                </a:lnTo>
                <a:lnTo>
                  <a:pt x="348" y="821"/>
                </a:lnTo>
                <a:lnTo>
                  <a:pt x="321" y="837"/>
                </a:lnTo>
                <a:lnTo>
                  <a:pt x="331" y="800"/>
                </a:lnTo>
                <a:lnTo>
                  <a:pt x="276" y="864"/>
                </a:lnTo>
                <a:lnTo>
                  <a:pt x="224" y="873"/>
                </a:lnTo>
                <a:lnTo>
                  <a:pt x="238" y="849"/>
                </a:lnTo>
                <a:lnTo>
                  <a:pt x="184" y="892"/>
                </a:lnTo>
                <a:lnTo>
                  <a:pt x="160" y="890"/>
                </a:lnTo>
                <a:lnTo>
                  <a:pt x="162" y="869"/>
                </a:lnTo>
                <a:lnTo>
                  <a:pt x="98" y="946"/>
                </a:lnTo>
                <a:lnTo>
                  <a:pt x="101" y="927"/>
                </a:lnTo>
                <a:lnTo>
                  <a:pt x="41" y="974"/>
                </a:lnTo>
                <a:lnTo>
                  <a:pt x="17" y="974"/>
                </a:lnTo>
                <a:lnTo>
                  <a:pt x="51" y="908"/>
                </a:lnTo>
                <a:lnTo>
                  <a:pt x="96" y="840"/>
                </a:lnTo>
                <a:lnTo>
                  <a:pt x="111" y="789"/>
                </a:lnTo>
                <a:lnTo>
                  <a:pt x="154" y="753"/>
                </a:lnTo>
                <a:lnTo>
                  <a:pt x="113" y="775"/>
                </a:lnTo>
                <a:lnTo>
                  <a:pt x="156" y="701"/>
                </a:lnTo>
                <a:lnTo>
                  <a:pt x="183" y="684"/>
                </a:lnTo>
                <a:lnTo>
                  <a:pt x="149" y="689"/>
                </a:lnTo>
                <a:lnTo>
                  <a:pt x="201" y="594"/>
                </a:lnTo>
                <a:lnTo>
                  <a:pt x="223" y="588"/>
                </a:lnTo>
                <a:lnTo>
                  <a:pt x="261" y="518"/>
                </a:lnTo>
                <a:lnTo>
                  <a:pt x="311" y="511"/>
                </a:lnTo>
                <a:lnTo>
                  <a:pt x="284" y="495"/>
                </a:lnTo>
                <a:lnTo>
                  <a:pt x="358" y="457"/>
                </a:lnTo>
                <a:lnTo>
                  <a:pt x="386" y="440"/>
                </a:lnTo>
                <a:lnTo>
                  <a:pt x="325" y="444"/>
                </a:lnTo>
                <a:lnTo>
                  <a:pt x="289" y="441"/>
                </a:lnTo>
                <a:lnTo>
                  <a:pt x="255" y="432"/>
                </a:lnTo>
                <a:lnTo>
                  <a:pt x="278" y="409"/>
                </a:lnTo>
                <a:lnTo>
                  <a:pt x="196" y="414"/>
                </a:lnTo>
                <a:lnTo>
                  <a:pt x="221" y="390"/>
                </a:lnTo>
                <a:lnTo>
                  <a:pt x="153" y="407"/>
                </a:lnTo>
                <a:lnTo>
                  <a:pt x="171" y="382"/>
                </a:lnTo>
                <a:lnTo>
                  <a:pt x="82" y="383"/>
                </a:lnTo>
                <a:lnTo>
                  <a:pt x="0" y="370"/>
                </a:lnTo>
                <a:lnTo>
                  <a:pt x="121" y="334"/>
                </a:lnTo>
                <a:lnTo>
                  <a:pt x="189" y="299"/>
                </a:lnTo>
                <a:lnTo>
                  <a:pt x="209" y="300"/>
                </a:lnTo>
                <a:lnTo>
                  <a:pt x="318" y="249"/>
                </a:lnTo>
                <a:lnTo>
                  <a:pt x="373" y="261"/>
                </a:lnTo>
                <a:lnTo>
                  <a:pt x="450" y="270"/>
                </a:lnTo>
                <a:lnTo>
                  <a:pt x="412" y="226"/>
                </a:lnTo>
                <a:lnTo>
                  <a:pt x="434" y="225"/>
                </a:lnTo>
                <a:lnTo>
                  <a:pt x="403" y="191"/>
                </a:lnTo>
                <a:lnTo>
                  <a:pt x="430" y="197"/>
                </a:lnTo>
                <a:lnTo>
                  <a:pt x="401" y="147"/>
                </a:lnTo>
                <a:lnTo>
                  <a:pt x="525" y="192"/>
                </a:lnTo>
                <a:lnTo>
                  <a:pt x="532" y="221"/>
                </a:lnTo>
                <a:lnTo>
                  <a:pt x="563" y="221"/>
                </a:lnTo>
                <a:lnTo>
                  <a:pt x="598" y="336"/>
                </a:lnTo>
                <a:lnTo>
                  <a:pt x="583" y="125"/>
                </a:lnTo>
                <a:lnTo>
                  <a:pt x="616" y="324"/>
                </a:lnTo>
                <a:lnTo>
                  <a:pt x="689" y="391"/>
                </a:lnTo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3300"/>
              </a:gs>
            </a:gsLst>
            <a:lin ang="0" scaled="1"/>
          </a:gradFill>
          <a:ln w="9525" cap="flat" cmpd="sng">
            <a:solidFill>
              <a:srgbClr val="007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36"/>
          <p:cNvSpPr>
            <a:spLocks/>
          </p:cNvSpPr>
          <p:nvPr userDrawn="1"/>
        </p:nvSpPr>
        <p:spPr bwMode="gray">
          <a:xfrm rot="9900000">
            <a:off x="2133600" y="457201"/>
            <a:ext cx="2398184" cy="1673225"/>
          </a:xfrm>
          <a:custGeom>
            <a:avLst/>
            <a:gdLst>
              <a:gd name="T0" fmla="*/ 2147483646 w 2381"/>
              <a:gd name="T1" fmla="*/ 2147483646 h 2218"/>
              <a:gd name="T2" fmla="*/ 2147483646 w 2381"/>
              <a:gd name="T3" fmla="*/ 2147483646 h 2218"/>
              <a:gd name="T4" fmla="*/ 2147483646 w 2381"/>
              <a:gd name="T5" fmla="*/ 2147483646 h 2218"/>
              <a:gd name="T6" fmla="*/ 2147483646 w 2381"/>
              <a:gd name="T7" fmla="*/ 2147483646 h 2218"/>
              <a:gd name="T8" fmla="*/ 2147483646 w 2381"/>
              <a:gd name="T9" fmla="*/ 2147483646 h 2218"/>
              <a:gd name="T10" fmla="*/ 2147483646 w 2381"/>
              <a:gd name="T11" fmla="*/ 2147483646 h 2218"/>
              <a:gd name="T12" fmla="*/ 2147483646 w 2381"/>
              <a:gd name="T13" fmla="*/ 2147483646 h 2218"/>
              <a:gd name="T14" fmla="*/ 2147483646 w 2381"/>
              <a:gd name="T15" fmla="*/ 2147483646 h 2218"/>
              <a:gd name="T16" fmla="*/ 2147483646 w 2381"/>
              <a:gd name="T17" fmla="*/ 2147483646 h 2218"/>
              <a:gd name="T18" fmla="*/ 2147483646 w 2381"/>
              <a:gd name="T19" fmla="*/ 2147483646 h 2218"/>
              <a:gd name="T20" fmla="*/ 2147483646 w 2381"/>
              <a:gd name="T21" fmla="*/ 2147483646 h 2218"/>
              <a:gd name="T22" fmla="*/ 2147483646 w 2381"/>
              <a:gd name="T23" fmla="*/ 2147483646 h 2218"/>
              <a:gd name="T24" fmla="*/ 2147483646 w 2381"/>
              <a:gd name="T25" fmla="*/ 2147483646 h 2218"/>
              <a:gd name="T26" fmla="*/ 2147483646 w 2381"/>
              <a:gd name="T27" fmla="*/ 2147483646 h 2218"/>
              <a:gd name="T28" fmla="*/ 2147483646 w 2381"/>
              <a:gd name="T29" fmla="*/ 2147483646 h 2218"/>
              <a:gd name="T30" fmla="*/ 2147483646 w 2381"/>
              <a:gd name="T31" fmla="*/ 2147483646 h 2218"/>
              <a:gd name="T32" fmla="*/ 2147483646 w 2381"/>
              <a:gd name="T33" fmla="*/ 2147483646 h 2218"/>
              <a:gd name="T34" fmla="*/ 2147483646 w 2381"/>
              <a:gd name="T35" fmla="*/ 2147483646 h 2218"/>
              <a:gd name="T36" fmla="*/ 2147483646 w 2381"/>
              <a:gd name="T37" fmla="*/ 2147483646 h 2218"/>
              <a:gd name="T38" fmla="*/ 2147483646 w 2381"/>
              <a:gd name="T39" fmla="*/ 0 h 2218"/>
              <a:gd name="T40" fmla="*/ 2147483646 w 2381"/>
              <a:gd name="T41" fmla="*/ 2147483646 h 2218"/>
              <a:gd name="T42" fmla="*/ 2147483646 w 2381"/>
              <a:gd name="T43" fmla="*/ 2147483646 h 2218"/>
              <a:gd name="T44" fmla="*/ 2147483646 w 2381"/>
              <a:gd name="T45" fmla="*/ 2147483646 h 2218"/>
              <a:gd name="T46" fmla="*/ 2147483646 w 2381"/>
              <a:gd name="T47" fmla="*/ 2147483646 h 2218"/>
              <a:gd name="T48" fmla="*/ 2147483646 w 2381"/>
              <a:gd name="T49" fmla="*/ 2147483646 h 2218"/>
              <a:gd name="T50" fmla="*/ 2147483646 w 2381"/>
              <a:gd name="T51" fmla="*/ 2147483646 h 2218"/>
              <a:gd name="T52" fmla="*/ 2147483646 w 2381"/>
              <a:gd name="T53" fmla="*/ 2147483646 h 2218"/>
              <a:gd name="T54" fmla="*/ 2147483646 w 2381"/>
              <a:gd name="T55" fmla="*/ 2147483646 h 2218"/>
              <a:gd name="T56" fmla="*/ 2147483646 w 2381"/>
              <a:gd name="T57" fmla="*/ 2147483646 h 2218"/>
              <a:gd name="T58" fmla="*/ 2147483646 w 2381"/>
              <a:gd name="T59" fmla="*/ 2147483646 h 2218"/>
              <a:gd name="T60" fmla="*/ 2147483646 w 2381"/>
              <a:gd name="T61" fmla="*/ 2147483646 h 2218"/>
              <a:gd name="T62" fmla="*/ 2147483646 w 2381"/>
              <a:gd name="T63" fmla="*/ 2147483646 h 2218"/>
              <a:gd name="T64" fmla="*/ 2147483646 w 2381"/>
              <a:gd name="T65" fmla="*/ 2147483646 h 2218"/>
              <a:gd name="T66" fmla="*/ 2147483646 w 2381"/>
              <a:gd name="T67" fmla="*/ 2147483646 h 2218"/>
              <a:gd name="T68" fmla="*/ 2147483646 w 2381"/>
              <a:gd name="T69" fmla="*/ 2147483646 h 2218"/>
              <a:gd name="T70" fmla="*/ 2147483646 w 2381"/>
              <a:gd name="T71" fmla="*/ 2147483646 h 2218"/>
              <a:gd name="T72" fmla="*/ 2147483646 w 2381"/>
              <a:gd name="T73" fmla="*/ 2147483646 h 2218"/>
              <a:gd name="T74" fmla="*/ 2147483646 w 2381"/>
              <a:gd name="T75" fmla="*/ 2147483646 h 2218"/>
              <a:gd name="T76" fmla="*/ 2147483646 w 2381"/>
              <a:gd name="T77" fmla="*/ 2147483646 h 2218"/>
              <a:gd name="T78" fmla="*/ 2147483646 w 2381"/>
              <a:gd name="T79" fmla="*/ 2147483646 h 2218"/>
              <a:gd name="T80" fmla="*/ 2147483646 w 2381"/>
              <a:gd name="T81" fmla="*/ 2147483646 h 2218"/>
              <a:gd name="T82" fmla="*/ 2147483646 w 2381"/>
              <a:gd name="T83" fmla="*/ 2147483646 h 2218"/>
              <a:gd name="T84" fmla="*/ 2147483646 w 2381"/>
              <a:gd name="T85" fmla="*/ 2147483646 h 2218"/>
              <a:gd name="T86" fmla="*/ 2147483646 w 2381"/>
              <a:gd name="T87" fmla="*/ 2147483646 h 2218"/>
              <a:gd name="T88" fmla="*/ 2147483646 w 2381"/>
              <a:gd name="T89" fmla="*/ 2147483646 h 2218"/>
              <a:gd name="T90" fmla="*/ 2147483646 w 2381"/>
              <a:gd name="T91" fmla="*/ 2147483646 h 2218"/>
              <a:gd name="T92" fmla="*/ 2147483646 w 2381"/>
              <a:gd name="T93" fmla="*/ 2147483646 h 2218"/>
              <a:gd name="T94" fmla="*/ 2147483646 w 2381"/>
              <a:gd name="T95" fmla="*/ 2147483646 h 2218"/>
              <a:gd name="T96" fmla="*/ 2147483646 w 2381"/>
              <a:gd name="T97" fmla="*/ 2147483646 h 2218"/>
              <a:gd name="T98" fmla="*/ 2147483646 w 2381"/>
              <a:gd name="T99" fmla="*/ 2147483646 h 2218"/>
              <a:gd name="T100" fmla="*/ 2147483646 w 2381"/>
              <a:gd name="T101" fmla="*/ 2147483646 h 2218"/>
              <a:gd name="T102" fmla="*/ 2147483646 w 2381"/>
              <a:gd name="T103" fmla="*/ 2147483646 h 2218"/>
              <a:gd name="T104" fmla="*/ 2147483646 w 2381"/>
              <a:gd name="T105" fmla="*/ 2147483646 h 2218"/>
              <a:gd name="T106" fmla="*/ 2147483646 w 2381"/>
              <a:gd name="T107" fmla="*/ 2147483646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37"/>
          <p:cNvSpPr>
            <a:spLocks/>
          </p:cNvSpPr>
          <p:nvPr userDrawn="1"/>
        </p:nvSpPr>
        <p:spPr bwMode="gray">
          <a:xfrm>
            <a:off x="1" y="3176"/>
            <a:ext cx="2097617" cy="2455863"/>
          </a:xfrm>
          <a:custGeom>
            <a:avLst/>
            <a:gdLst>
              <a:gd name="T0" fmla="*/ 2147483646 w 991"/>
              <a:gd name="T1" fmla="*/ 2147483646 h 1547"/>
              <a:gd name="T2" fmla="*/ 2147483646 w 991"/>
              <a:gd name="T3" fmla="*/ 2147483646 h 1547"/>
              <a:gd name="T4" fmla="*/ 2147483646 w 991"/>
              <a:gd name="T5" fmla="*/ 2147483646 h 1547"/>
              <a:gd name="T6" fmla="*/ 2147483646 w 991"/>
              <a:gd name="T7" fmla="*/ 2147483646 h 1547"/>
              <a:gd name="T8" fmla="*/ 2147483646 w 991"/>
              <a:gd name="T9" fmla="*/ 2147483646 h 1547"/>
              <a:gd name="T10" fmla="*/ 2147483646 w 991"/>
              <a:gd name="T11" fmla="*/ 2147483646 h 1547"/>
              <a:gd name="T12" fmla="*/ 2147483646 w 991"/>
              <a:gd name="T13" fmla="*/ 2147483646 h 1547"/>
              <a:gd name="T14" fmla="*/ 2147483646 w 991"/>
              <a:gd name="T15" fmla="*/ 2147483646 h 1547"/>
              <a:gd name="T16" fmla="*/ 2147483646 w 991"/>
              <a:gd name="T17" fmla="*/ 2147483646 h 1547"/>
              <a:gd name="T18" fmla="*/ 2147483646 w 991"/>
              <a:gd name="T19" fmla="*/ 2147483646 h 1547"/>
              <a:gd name="T20" fmla="*/ 2147483646 w 991"/>
              <a:gd name="T21" fmla="*/ 2147483646 h 1547"/>
              <a:gd name="T22" fmla="*/ 2147483646 w 991"/>
              <a:gd name="T23" fmla="*/ 2147483646 h 1547"/>
              <a:gd name="T24" fmla="*/ 2147483646 w 991"/>
              <a:gd name="T25" fmla="*/ 2147483646 h 1547"/>
              <a:gd name="T26" fmla="*/ 2147483646 w 991"/>
              <a:gd name="T27" fmla="*/ 2147483646 h 1547"/>
              <a:gd name="T28" fmla="*/ 2147483646 w 991"/>
              <a:gd name="T29" fmla="*/ 2147483646 h 1547"/>
              <a:gd name="T30" fmla="*/ 2147483646 w 991"/>
              <a:gd name="T31" fmla="*/ 2147483646 h 1547"/>
              <a:gd name="T32" fmla="*/ 2147483646 w 991"/>
              <a:gd name="T33" fmla="*/ 2147483646 h 1547"/>
              <a:gd name="T34" fmla="*/ 2147483646 w 991"/>
              <a:gd name="T35" fmla="*/ 2147483646 h 1547"/>
              <a:gd name="T36" fmla="*/ 2147483646 w 991"/>
              <a:gd name="T37" fmla="*/ 2147483646 h 1547"/>
              <a:gd name="T38" fmla="*/ 2147483646 w 991"/>
              <a:gd name="T39" fmla="*/ 2147483646 h 1547"/>
              <a:gd name="T40" fmla="*/ 2147483646 w 991"/>
              <a:gd name="T41" fmla="*/ 2147483646 h 1547"/>
              <a:gd name="T42" fmla="*/ 2147483646 w 991"/>
              <a:gd name="T43" fmla="*/ 2147483646 h 1547"/>
              <a:gd name="T44" fmla="*/ 2147483646 w 991"/>
              <a:gd name="T45" fmla="*/ 2147483646 h 1547"/>
              <a:gd name="T46" fmla="*/ 2147483646 w 991"/>
              <a:gd name="T47" fmla="*/ 2147483646 h 1547"/>
              <a:gd name="T48" fmla="*/ 2147483646 w 991"/>
              <a:gd name="T49" fmla="*/ 2147483646 h 1547"/>
              <a:gd name="T50" fmla="*/ 2147483646 w 991"/>
              <a:gd name="T51" fmla="*/ 2147483646 h 1547"/>
              <a:gd name="T52" fmla="*/ 2147483646 w 991"/>
              <a:gd name="T53" fmla="*/ 2147483646 h 1547"/>
              <a:gd name="T54" fmla="*/ 2147483646 w 991"/>
              <a:gd name="T55" fmla="*/ 2147483646 h 1547"/>
              <a:gd name="T56" fmla="*/ 2147483646 w 991"/>
              <a:gd name="T57" fmla="*/ 2147483646 h 1547"/>
              <a:gd name="T58" fmla="*/ 2147483646 w 991"/>
              <a:gd name="T59" fmla="*/ 2147483646 h 1547"/>
              <a:gd name="T60" fmla="*/ 2147483646 w 991"/>
              <a:gd name="T61" fmla="*/ 2147483646 h 1547"/>
              <a:gd name="T62" fmla="*/ 2147483646 w 991"/>
              <a:gd name="T63" fmla="*/ 2147483646 h 1547"/>
              <a:gd name="T64" fmla="*/ 2147483646 w 991"/>
              <a:gd name="T65" fmla="*/ 2147483646 h 1547"/>
              <a:gd name="T66" fmla="*/ 2147483646 w 991"/>
              <a:gd name="T67" fmla="*/ 2147483646 h 1547"/>
              <a:gd name="T68" fmla="*/ 2147483646 w 991"/>
              <a:gd name="T69" fmla="*/ 2147483646 h 1547"/>
              <a:gd name="T70" fmla="*/ 2147483646 w 991"/>
              <a:gd name="T71" fmla="*/ 2147483646 h 1547"/>
              <a:gd name="T72" fmla="*/ 2147483646 w 991"/>
              <a:gd name="T73" fmla="*/ 2147483646 h 1547"/>
              <a:gd name="T74" fmla="*/ 2147483646 w 991"/>
              <a:gd name="T75" fmla="*/ 2147483646 h 1547"/>
              <a:gd name="T76" fmla="*/ 2147483646 w 991"/>
              <a:gd name="T77" fmla="*/ 2147483646 h 1547"/>
              <a:gd name="T78" fmla="*/ 2147483646 w 991"/>
              <a:gd name="T79" fmla="*/ 2147483646 h 1547"/>
              <a:gd name="T80" fmla="*/ 2147483646 w 991"/>
              <a:gd name="T81" fmla="*/ 2147483646 h 1547"/>
              <a:gd name="T82" fmla="*/ 2147483646 w 991"/>
              <a:gd name="T83" fmla="*/ 2147483646 h 1547"/>
              <a:gd name="T84" fmla="*/ 2147483646 w 991"/>
              <a:gd name="T85" fmla="*/ 2147483646 h 1547"/>
              <a:gd name="T86" fmla="*/ 2147483646 w 991"/>
              <a:gd name="T87" fmla="*/ 2147483646 h 1547"/>
              <a:gd name="T88" fmla="*/ 2147483646 w 991"/>
              <a:gd name="T89" fmla="*/ 2147483646 h 1547"/>
              <a:gd name="T90" fmla="*/ 2147483646 w 991"/>
              <a:gd name="T91" fmla="*/ 2147483646 h 1547"/>
              <a:gd name="T92" fmla="*/ 2147483646 w 991"/>
              <a:gd name="T93" fmla="*/ 2147483646 h 1547"/>
              <a:gd name="T94" fmla="*/ 2147483646 w 991"/>
              <a:gd name="T95" fmla="*/ 0 h 1547"/>
              <a:gd name="T96" fmla="*/ 2147483646 w 991"/>
              <a:gd name="T97" fmla="*/ 2147483646 h 15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91" h="1547">
                <a:moveTo>
                  <a:pt x="415" y="706"/>
                </a:moveTo>
                <a:lnTo>
                  <a:pt x="430" y="652"/>
                </a:lnTo>
                <a:lnTo>
                  <a:pt x="443" y="588"/>
                </a:lnTo>
                <a:lnTo>
                  <a:pt x="471" y="532"/>
                </a:lnTo>
                <a:lnTo>
                  <a:pt x="482" y="522"/>
                </a:lnTo>
                <a:lnTo>
                  <a:pt x="477" y="547"/>
                </a:lnTo>
                <a:lnTo>
                  <a:pt x="500" y="508"/>
                </a:lnTo>
                <a:lnTo>
                  <a:pt x="530" y="485"/>
                </a:lnTo>
                <a:lnTo>
                  <a:pt x="521" y="505"/>
                </a:lnTo>
                <a:lnTo>
                  <a:pt x="545" y="481"/>
                </a:lnTo>
                <a:lnTo>
                  <a:pt x="557" y="460"/>
                </a:lnTo>
                <a:lnTo>
                  <a:pt x="550" y="482"/>
                </a:lnTo>
                <a:lnTo>
                  <a:pt x="576" y="449"/>
                </a:lnTo>
                <a:lnTo>
                  <a:pt x="590" y="442"/>
                </a:lnTo>
                <a:lnTo>
                  <a:pt x="607" y="414"/>
                </a:lnTo>
                <a:lnTo>
                  <a:pt x="590" y="468"/>
                </a:lnTo>
                <a:lnTo>
                  <a:pt x="604" y="460"/>
                </a:lnTo>
                <a:lnTo>
                  <a:pt x="593" y="490"/>
                </a:lnTo>
                <a:lnTo>
                  <a:pt x="586" y="537"/>
                </a:lnTo>
                <a:lnTo>
                  <a:pt x="601" y="524"/>
                </a:lnTo>
                <a:lnTo>
                  <a:pt x="573" y="571"/>
                </a:lnTo>
                <a:lnTo>
                  <a:pt x="553" y="621"/>
                </a:lnTo>
                <a:lnTo>
                  <a:pt x="626" y="572"/>
                </a:lnTo>
                <a:lnTo>
                  <a:pt x="683" y="575"/>
                </a:lnTo>
                <a:lnTo>
                  <a:pt x="713" y="561"/>
                </a:lnTo>
                <a:lnTo>
                  <a:pt x="819" y="559"/>
                </a:lnTo>
                <a:lnTo>
                  <a:pt x="813" y="576"/>
                </a:lnTo>
                <a:lnTo>
                  <a:pt x="854" y="548"/>
                </a:lnTo>
                <a:lnTo>
                  <a:pt x="991" y="535"/>
                </a:lnTo>
                <a:lnTo>
                  <a:pt x="959" y="556"/>
                </a:lnTo>
                <a:lnTo>
                  <a:pt x="894" y="581"/>
                </a:lnTo>
                <a:lnTo>
                  <a:pt x="913" y="585"/>
                </a:lnTo>
                <a:lnTo>
                  <a:pt x="842" y="609"/>
                </a:lnTo>
                <a:lnTo>
                  <a:pt x="863" y="616"/>
                </a:lnTo>
                <a:lnTo>
                  <a:pt x="792" y="652"/>
                </a:lnTo>
                <a:lnTo>
                  <a:pt x="824" y="658"/>
                </a:lnTo>
                <a:lnTo>
                  <a:pt x="720" y="710"/>
                </a:lnTo>
                <a:lnTo>
                  <a:pt x="748" y="721"/>
                </a:lnTo>
                <a:lnTo>
                  <a:pt x="698" y="738"/>
                </a:lnTo>
                <a:lnTo>
                  <a:pt x="678" y="728"/>
                </a:lnTo>
                <a:lnTo>
                  <a:pt x="693" y="745"/>
                </a:lnTo>
                <a:lnTo>
                  <a:pt x="624" y="751"/>
                </a:lnTo>
                <a:lnTo>
                  <a:pt x="644" y="763"/>
                </a:lnTo>
                <a:lnTo>
                  <a:pt x="571" y="761"/>
                </a:lnTo>
                <a:lnTo>
                  <a:pt x="673" y="790"/>
                </a:lnTo>
                <a:lnTo>
                  <a:pt x="710" y="833"/>
                </a:lnTo>
                <a:lnTo>
                  <a:pt x="737" y="846"/>
                </a:lnTo>
                <a:lnTo>
                  <a:pt x="766" y="909"/>
                </a:lnTo>
                <a:lnTo>
                  <a:pt x="788" y="926"/>
                </a:lnTo>
                <a:lnTo>
                  <a:pt x="810" y="974"/>
                </a:lnTo>
                <a:lnTo>
                  <a:pt x="804" y="998"/>
                </a:lnTo>
                <a:lnTo>
                  <a:pt x="784" y="990"/>
                </a:lnTo>
                <a:lnTo>
                  <a:pt x="824" y="1019"/>
                </a:lnTo>
                <a:lnTo>
                  <a:pt x="828" y="1050"/>
                </a:lnTo>
                <a:lnTo>
                  <a:pt x="796" y="1051"/>
                </a:lnTo>
                <a:lnTo>
                  <a:pt x="835" y="1064"/>
                </a:lnTo>
                <a:lnTo>
                  <a:pt x="851" y="1096"/>
                </a:lnTo>
                <a:lnTo>
                  <a:pt x="818" y="1086"/>
                </a:lnTo>
                <a:lnTo>
                  <a:pt x="903" y="1158"/>
                </a:lnTo>
                <a:lnTo>
                  <a:pt x="904" y="1240"/>
                </a:lnTo>
                <a:lnTo>
                  <a:pt x="853" y="1207"/>
                </a:lnTo>
                <a:lnTo>
                  <a:pt x="841" y="1187"/>
                </a:lnTo>
                <a:lnTo>
                  <a:pt x="819" y="1193"/>
                </a:lnTo>
                <a:lnTo>
                  <a:pt x="784" y="1150"/>
                </a:lnTo>
                <a:lnTo>
                  <a:pt x="800" y="1176"/>
                </a:lnTo>
                <a:lnTo>
                  <a:pt x="762" y="1162"/>
                </a:lnTo>
                <a:lnTo>
                  <a:pt x="610" y="1104"/>
                </a:lnTo>
                <a:lnTo>
                  <a:pt x="563" y="1057"/>
                </a:lnTo>
                <a:lnTo>
                  <a:pt x="504" y="997"/>
                </a:lnTo>
                <a:lnTo>
                  <a:pt x="535" y="1051"/>
                </a:lnTo>
                <a:lnTo>
                  <a:pt x="517" y="1171"/>
                </a:lnTo>
                <a:lnTo>
                  <a:pt x="499" y="1223"/>
                </a:lnTo>
                <a:lnTo>
                  <a:pt x="482" y="1199"/>
                </a:lnTo>
                <a:lnTo>
                  <a:pt x="496" y="1238"/>
                </a:lnTo>
                <a:lnTo>
                  <a:pt x="472" y="1296"/>
                </a:lnTo>
                <a:lnTo>
                  <a:pt x="467" y="1262"/>
                </a:lnTo>
                <a:lnTo>
                  <a:pt x="453" y="1248"/>
                </a:lnTo>
                <a:lnTo>
                  <a:pt x="465" y="1308"/>
                </a:lnTo>
                <a:lnTo>
                  <a:pt x="462" y="1330"/>
                </a:lnTo>
                <a:lnTo>
                  <a:pt x="449" y="1367"/>
                </a:lnTo>
                <a:lnTo>
                  <a:pt x="441" y="1347"/>
                </a:lnTo>
                <a:lnTo>
                  <a:pt x="427" y="1424"/>
                </a:lnTo>
                <a:lnTo>
                  <a:pt x="415" y="1404"/>
                </a:lnTo>
                <a:lnTo>
                  <a:pt x="422" y="1439"/>
                </a:lnTo>
                <a:lnTo>
                  <a:pt x="390" y="1524"/>
                </a:lnTo>
                <a:lnTo>
                  <a:pt x="371" y="1547"/>
                </a:lnTo>
                <a:lnTo>
                  <a:pt x="364" y="1499"/>
                </a:lnTo>
                <a:lnTo>
                  <a:pt x="347" y="1524"/>
                </a:lnTo>
                <a:lnTo>
                  <a:pt x="360" y="1443"/>
                </a:lnTo>
                <a:lnTo>
                  <a:pt x="348" y="1474"/>
                </a:lnTo>
                <a:lnTo>
                  <a:pt x="344" y="1358"/>
                </a:lnTo>
                <a:lnTo>
                  <a:pt x="335" y="1410"/>
                </a:lnTo>
                <a:lnTo>
                  <a:pt x="329" y="1356"/>
                </a:lnTo>
                <a:lnTo>
                  <a:pt x="332" y="1326"/>
                </a:lnTo>
                <a:lnTo>
                  <a:pt x="317" y="1372"/>
                </a:lnTo>
                <a:lnTo>
                  <a:pt x="303" y="1299"/>
                </a:lnTo>
                <a:lnTo>
                  <a:pt x="306" y="1270"/>
                </a:lnTo>
                <a:lnTo>
                  <a:pt x="292" y="1293"/>
                </a:lnTo>
                <a:lnTo>
                  <a:pt x="284" y="1225"/>
                </a:lnTo>
                <a:lnTo>
                  <a:pt x="273" y="1250"/>
                </a:lnTo>
                <a:lnTo>
                  <a:pt x="252" y="1116"/>
                </a:lnTo>
                <a:lnTo>
                  <a:pt x="274" y="1072"/>
                </a:lnTo>
                <a:lnTo>
                  <a:pt x="246" y="1103"/>
                </a:lnTo>
                <a:lnTo>
                  <a:pt x="249" y="1055"/>
                </a:lnTo>
                <a:lnTo>
                  <a:pt x="167" y="1132"/>
                </a:lnTo>
                <a:lnTo>
                  <a:pt x="143" y="1146"/>
                </a:lnTo>
                <a:lnTo>
                  <a:pt x="152" y="1113"/>
                </a:lnTo>
                <a:lnTo>
                  <a:pt x="103" y="1170"/>
                </a:lnTo>
                <a:lnTo>
                  <a:pt x="58" y="1178"/>
                </a:lnTo>
                <a:lnTo>
                  <a:pt x="71" y="1156"/>
                </a:lnTo>
                <a:lnTo>
                  <a:pt x="23" y="1194"/>
                </a:lnTo>
                <a:lnTo>
                  <a:pt x="3" y="1189"/>
                </a:lnTo>
                <a:lnTo>
                  <a:pt x="3" y="1006"/>
                </a:lnTo>
                <a:lnTo>
                  <a:pt x="39" y="933"/>
                </a:lnTo>
                <a:lnTo>
                  <a:pt x="57" y="928"/>
                </a:lnTo>
                <a:lnTo>
                  <a:pt x="90" y="867"/>
                </a:lnTo>
                <a:lnTo>
                  <a:pt x="135" y="861"/>
                </a:lnTo>
                <a:lnTo>
                  <a:pt x="112" y="847"/>
                </a:lnTo>
                <a:lnTo>
                  <a:pt x="176" y="813"/>
                </a:lnTo>
                <a:lnTo>
                  <a:pt x="199" y="799"/>
                </a:lnTo>
                <a:lnTo>
                  <a:pt x="147" y="803"/>
                </a:lnTo>
                <a:lnTo>
                  <a:pt x="115" y="799"/>
                </a:lnTo>
                <a:lnTo>
                  <a:pt x="85" y="791"/>
                </a:lnTo>
                <a:lnTo>
                  <a:pt x="106" y="772"/>
                </a:lnTo>
                <a:lnTo>
                  <a:pt x="34" y="776"/>
                </a:lnTo>
                <a:lnTo>
                  <a:pt x="56" y="755"/>
                </a:lnTo>
                <a:lnTo>
                  <a:pt x="0" y="774"/>
                </a:lnTo>
                <a:lnTo>
                  <a:pt x="1" y="694"/>
                </a:lnTo>
                <a:lnTo>
                  <a:pt x="28" y="676"/>
                </a:lnTo>
                <a:lnTo>
                  <a:pt x="46" y="677"/>
                </a:lnTo>
                <a:lnTo>
                  <a:pt x="141" y="632"/>
                </a:lnTo>
                <a:lnTo>
                  <a:pt x="189" y="642"/>
                </a:lnTo>
                <a:lnTo>
                  <a:pt x="256" y="650"/>
                </a:lnTo>
                <a:lnTo>
                  <a:pt x="223" y="612"/>
                </a:lnTo>
                <a:lnTo>
                  <a:pt x="242" y="611"/>
                </a:lnTo>
                <a:lnTo>
                  <a:pt x="215" y="582"/>
                </a:lnTo>
                <a:lnTo>
                  <a:pt x="238" y="586"/>
                </a:lnTo>
                <a:lnTo>
                  <a:pt x="212" y="543"/>
                </a:lnTo>
                <a:lnTo>
                  <a:pt x="322" y="582"/>
                </a:lnTo>
                <a:lnTo>
                  <a:pt x="328" y="608"/>
                </a:lnTo>
                <a:lnTo>
                  <a:pt x="354" y="607"/>
                </a:lnTo>
                <a:lnTo>
                  <a:pt x="385" y="708"/>
                </a:lnTo>
                <a:lnTo>
                  <a:pt x="309" y="241"/>
                </a:lnTo>
                <a:lnTo>
                  <a:pt x="244" y="0"/>
                </a:lnTo>
                <a:lnTo>
                  <a:pt x="282" y="1"/>
                </a:lnTo>
                <a:lnTo>
                  <a:pt x="324" y="238"/>
                </a:lnTo>
                <a:lnTo>
                  <a:pt x="372" y="524"/>
                </a:lnTo>
                <a:lnTo>
                  <a:pt x="401" y="697"/>
                </a:lnTo>
                <a:lnTo>
                  <a:pt x="415" y="706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38"/>
          <p:cNvSpPr>
            <a:spLocks/>
          </p:cNvSpPr>
          <p:nvPr userDrawn="1"/>
        </p:nvSpPr>
        <p:spPr bwMode="gray">
          <a:xfrm>
            <a:off x="4887384" y="22226"/>
            <a:ext cx="2429933" cy="1527175"/>
          </a:xfrm>
          <a:custGeom>
            <a:avLst/>
            <a:gdLst>
              <a:gd name="T0" fmla="*/ 2147483646 w 1313"/>
              <a:gd name="T1" fmla="*/ 2147483646 h 1101"/>
              <a:gd name="T2" fmla="*/ 2147483646 w 1313"/>
              <a:gd name="T3" fmla="*/ 2147483646 h 1101"/>
              <a:gd name="T4" fmla="*/ 2147483646 w 1313"/>
              <a:gd name="T5" fmla="*/ 2147483646 h 1101"/>
              <a:gd name="T6" fmla="*/ 2147483646 w 1313"/>
              <a:gd name="T7" fmla="*/ 2147483646 h 1101"/>
              <a:gd name="T8" fmla="*/ 2147483646 w 1313"/>
              <a:gd name="T9" fmla="*/ 2147483646 h 1101"/>
              <a:gd name="T10" fmla="*/ 2147483646 w 1313"/>
              <a:gd name="T11" fmla="*/ 2147483646 h 1101"/>
              <a:gd name="T12" fmla="*/ 2147483646 w 1313"/>
              <a:gd name="T13" fmla="*/ 2147483646 h 1101"/>
              <a:gd name="T14" fmla="*/ 2147483646 w 1313"/>
              <a:gd name="T15" fmla="*/ 2147483646 h 1101"/>
              <a:gd name="T16" fmla="*/ 2147483646 w 1313"/>
              <a:gd name="T17" fmla="*/ 2147483646 h 1101"/>
              <a:gd name="T18" fmla="*/ 2147483646 w 1313"/>
              <a:gd name="T19" fmla="*/ 2147483646 h 1101"/>
              <a:gd name="T20" fmla="*/ 2147483646 w 1313"/>
              <a:gd name="T21" fmla="*/ 2147483646 h 1101"/>
              <a:gd name="T22" fmla="*/ 2147483646 w 1313"/>
              <a:gd name="T23" fmla="*/ 2147483646 h 1101"/>
              <a:gd name="T24" fmla="*/ 2147483646 w 1313"/>
              <a:gd name="T25" fmla="*/ 2147483646 h 1101"/>
              <a:gd name="T26" fmla="*/ 2147483646 w 1313"/>
              <a:gd name="T27" fmla="*/ 2147483646 h 1101"/>
              <a:gd name="T28" fmla="*/ 2147483646 w 1313"/>
              <a:gd name="T29" fmla="*/ 2147483646 h 1101"/>
              <a:gd name="T30" fmla="*/ 2147483646 w 1313"/>
              <a:gd name="T31" fmla="*/ 2147483646 h 1101"/>
              <a:gd name="T32" fmla="*/ 2147483646 w 1313"/>
              <a:gd name="T33" fmla="*/ 2147483646 h 1101"/>
              <a:gd name="T34" fmla="*/ 2147483646 w 1313"/>
              <a:gd name="T35" fmla="*/ 2147483646 h 1101"/>
              <a:gd name="T36" fmla="*/ 2147483646 w 1313"/>
              <a:gd name="T37" fmla="*/ 2147483646 h 1101"/>
              <a:gd name="T38" fmla="*/ 2147483646 w 1313"/>
              <a:gd name="T39" fmla="*/ 2147483646 h 1101"/>
              <a:gd name="T40" fmla="*/ 2147483646 w 1313"/>
              <a:gd name="T41" fmla="*/ 2147483646 h 1101"/>
              <a:gd name="T42" fmla="*/ 2147483646 w 1313"/>
              <a:gd name="T43" fmla="*/ 2147483646 h 1101"/>
              <a:gd name="T44" fmla="*/ 2147483646 w 1313"/>
              <a:gd name="T45" fmla="*/ 2147483646 h 1101"/>
              <a:gd name="T46" fmla="*/ 2147483646 w 1313"/>
              <a:gd name="T47" fmla="*/ 2147483646 h 1101"/>
              <a:gd name="T48" fmla="*/ 2147483646 w 1313"/>
              <a:gd name="T49" fmla="*/ 2147483646 h 1101"/>
              <a:gd name="T50" fmla="*/ 2147483646 w 1313"/>
              <a:gd name="T51" fmla="*/ 2147483646 h 1101"/>
              <a:gd name="T52" fmla="*/ 2147483646 w 1313"/>
              <a:gd name="T53" fmla="*/ 2147483646 h 1101"/>
              <a:gd name="T54" fmla="*/ 2147483646 w 1313"/>
              <a:gd name="T55" fmla="*/ 2147483646 h 1101"/>
              <a:gd name="T56" fmla="*/ 2147483646 w 1313"/>
              <a:gd name="T57" fmla="*/ 2147483646 h 1101"/>
              <a:gd name="T58" fmla="*/ 2147483646 w 1313"/>
              <a:gd name="T59" fmla="*/ 2147483646 h 1101"/>
              <a:gd name="T60" fmla="*/ 2147483646 w 1313"/>
              <a:gd name="T61" fmla="*/ 2147483646 h 1101"/>
              <a:gd name="T62" fmla="*/ 2147483646 w 1313"/>
              <a:gd name="T63" fmla="*/ 2147483646 h 1101"/>
              <a:gd name="T64" fmla="*/ 2147483646 w 1313"/>
              <a:gd name="T65" fmla="*/ 2147483646 h 1101"/>
              <a:gd name="T66" fmla="*/ 2147483646 w 1313"/>
              <a:gd name="T67" fmla="*/ 2147483646 h 1101"/>
              <a:gd name="T68" fmla="*/ 2147483646 w 1313"/>
              <a:gd name="T69" fmla="*/ 2147483646 h 1101"/>
              <a:gd name="T70" fmla="*/ 2147483646 w 1313"/>
              <a:gd name="T71" fmla="*/ 2147483646 h 1101"/>
              <a:gd name="T72" fmla="*/ 2147483646 w 1313"/>
              <a:gd name="T73" fmla="*/ 2147483646 h 1101"/>
              <a:gd name="T74" fmla="*/ 0 w 1313"/>
              <a:gd name="T75" fmla="*/ 2147483646 h 1101"/>
              <a:gd name="T76" fmla="*/ 2147483646 w 1313"/>
              <a:gd name="T77" fmla="*/ 2147483646 h 1101"/>
              <a:gd name="T78" fmla="*/ 2147483646 w 1313"/>
              <a:gd name="T79" fmla="*/ 2147483646 h 1101"/>
              <a:gd name="T80" fmla="*/ 2147483646 w 1313"/>
              <a:gd name="T81" fmla="*/ 2147483646 h 1101"/>
              <a:gd name="T82" fmla="*/ 2147483646 w 1313"/>
              <a:gd name="T83" fmla="*/ 2147483646 h 1101"/>
              <a:gd name="T84" fmla="*/ 2147483646 w 1313"/>
              <a:gd name="T85" fmla="*/ 2147483646 h 1101"/>
              <a:gd name="T86" fmla="*/ 2147483646 w 1313"/>
              <a:gd name="T87" fmla="*/ 2147483646 h 11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13" h="1101">
                <a:moveTo>
                  <a:pt x="510" y="229"/>
                </a:moveTo>
                <a:lnTo>
                  <a:pt x="492" y="168"/>
                </a:lnTo>
                <a:lnTo>
                  <a:pt x="465" y="98"/>
                </a:lnTo>
                <a:lnTo>
                  <a:pt x="456" y="27"/>
                </a:lnTo>
                <a:lnTo>
                  <a:pt x="461" y="11"/>
                </a:lnTo>
                <a:lnTo>
                  <a:pt x="471" y="38"/>
                </a:lnTo>
                <a:lnTo>
                  <a:pt x="578" y="0"/>
                </a:lnTo>
                <a:lnTo>
                  <a:pt x="590" y="61"/>
                </a:lnTo>
                <a:lnTo>
                  <a:pt x="806" y="43"/>
                </a:lnTo>
                <a:lnTo>
                  <a:pt x="840" y="35"/>
                </a:lnTo>
                <a:lnTo>
                  <a:pt x="802" y="83"/>
                </a:lnTo>
                <a:lnTo>
                  <a:pt x="777" y="87"/>
                </a:lnTo>
                <a:lnTo>
                  <a:pt x="803" y="92"/>
                </a:lnTo>
                <a:lnTo>
                  <a:pt x="739" y="142"/>
                </a:lnTo>
                <a:lnTo>
                  <a:pt x="767" y="141"/>
                </a:lnTo>
                <a:lnTo>
                  <a:pt x="695" y="184"/>
                </a:lnTo>
                <a:lnTo>
                  <a:pt x="810" y="148"/>
                </a:lnTo>
                <a:lnTo>
                  <a:pt x="873" y="167"/>
                </a:lnTo>
                <a:lnTo>
                  <a:pt x="907" y="163"/>
                </a:lnTo>
                <a:lnTo>
                  <a:pt x="975" y="206"/>
                </a:lnTo>
                <a:lnTo>
                  <a:pt x="1006" y="207"/>
                </a:lnTo>
                <a:lnTo>
                  <a:pt x="1056" y="239"/>
                </a:lnTo>
                <a:lnTo>
                  <a:pt x="1067" y="267"/>
                </a:lnTo>
                <a:lnTo>
                  <a:pt x="1043" y="271"/>
                </a:lnTo>
                <a:lnTo>
                  <a:pt x="1098" y="275"/>
                </a:lnTo>
                <a:lnTo>
                  <a:pt x="1121" y="303"/>
                </a:lnTo>
                <a:lnTo>
                  <a:pt x="1091" y="322"/>
                </a:lnTo>
                <a:lnTo>
                  <a:pt x="1138" y="311"/>
                </a:lnTo>
                <a:lnTo>
                  <a:pt x="1172" y="331"/>
                </a:lnTo>
                <a:lnTo>
                  <a:pt x="1135" y="342"/>
                </a:lnTo>
                <a:lnTo>
                  <a:pt x="1260" y="358"/>
                </a:lnTo>
                <a:lnTo>
                  <a:pt x="1313" y="435"/>
                </a:lnTo>
                <a:lnTo>
                  <a:pt x="1245" y="436"/>
                </a:lnTo>
                <a:lnTo>
                  <a:pt x="1220" y="424"/>
                </a:lnTo>
                <a:lnTo>
                  <a:pt x="1201" y="444"/>
                </a:lnTo>
                <a:lnTo>
                  <a:pt x="1142" y="425"/>
                </a:lnTo>
                <a:lnTo>
                  <a:pt x="1174" y="439"/>
                </a:lnTo>
                <a:lnTo>
                  <a:pt x="1128" y="450"/>
                </a:lnTo>
                <a:lnTo>
                  <a:pt x="947" y="489"/>
                </a:lnTo>
                <a:lnTo>
                  <a:pt x="871" y="474"/>
                </a:lnTo>
                <a:lnTo>
                  <a:pt x="777" y="454"/>
                </a:lnTo>
                <a:lnTo>
                  <a:pt x="841" y="485"/>
                </a:lnTo>
                <a:lnTo>
                  <a:pt x="899" y="612"/>
                </a:lnTo>
                <a:lnTo>
                  <a:pt x="914" y="673"/>
                </a:lnTo>
                <a:lnTo>
                  <a:pt x="882" y="659"/>
                </a:lnTo>
                <a:lnTo>
                  <a:pt x="921" y="689"/>
                </a:lnTo>
                <a:lnTo>
                  <a:pt x="933" y="760"/>
                </a:lnTo>
                <a:lnTo>
                  <a:pt x="907" y="730"/>
                </a:lnTo>
                <a:lnTo>
                  <a:pt x="885" y="724"/>
                </a:lnTo>
                <a:lnTo>
                  <a:pt x="933" y="775"/>
                </a:lnTo>
                <a:lnTo>
                  <a:pt x="944" y="800"/>
                </a:lnTo>
                <a:lnTo>
                  <a:pt x="955" y="842"/>
                </a:lnTo>
                <a:lnTo>
                  <a:pt x="936" y="827"/>
                </a:lnTo>
                <a:lnTo>
                  <a:pt x="970" y="910"/>
                </a:lnTo>
                <a:lnTo>
                  <a:pt x="946" y="899"/>
                </a:lnTo>
                <a:lnTo>
                  <a:pt x="975" y="928"/>
                </a:lnTo>
                <a:lnTo>
                  <a:pt x="997" y="1030"/>
                </a:lnTo>
                <a:lnTo>
                  <a:pt x="993" y="1064"/>
                </a:lnTo>
                <a:lnTo>
                  <a:pt x="957" y="1022"/>
                </a:lnTo>
                <a:lnTo>
                  <a:pt x="956" y="1055"/>
                </a:lnTo>
                <a:lnTo>
                  <a:pt x="918" y="971"/>
                </a:lnTo>
                <a:lnTo>
                  <a:pt x="925" y="1008"/>
                </a:lnTo>
                <a:lnTo>
                  <a:pt x="850" y="900"/>
                </a:lnTo>
                <a:lnTo>
                  <a:pt x="874" y="954"/>
                </a:lnTo>
                <a:lnTo>
                  <a:pt x="834" y="906"/>
                </a:lnTo>
                <a:lnTo>
                  <a:pt x="818" y="876"/>
                </a:lnTo>
                <a:lnTo>
                  <a:pt x="832" y="928"/>
                </a:lnTo>
                <a:lnTo>
                  <a:pt x="774" y="868"/>
                </a:lnTo>
                <a:lnTo>
                  <a:pt x="757" y="839"/>
                </a:lnTo>
                <a:lnTo>
                  <a:pt x="758" y="869"/>
                </a:lnTo>
                <a:lnTo>
                  <a:pt x="710" y="810"/>
                </a:lnTo>
                <a:lnTo>
                  <a:pt x="714" y="841"/>
                </a:lnTo>
                <a:lnTo>
                  <a:pt x="609" y="724"/>
                </a:lnTo>
                <a:lnTo>
                  <a:pt x="603" y="668"/>
                </a:lnTo>
                <a:lnTo>
                  <a:pt x="596" y="715"/>
                </a:lnTo>
                <a:lnTo>
                  <a:pt x="569" y="667"/>
                </a:lnTo>
                <a:lnTo>
                  <a:pt x="538" y="792"/>
                </a:lnTo>
                <a:lnTo>
                  <a:pt x="524" y="821"/>
                </a:lnTo>
                <a:lnTo>
                  <a:pt x="512" y="783"/>
                </a:lnTo>
                <a:lnTo>
                  <a:pt x="501" y="868"/>
                </a:lnTo>
                <a:lnTo>
                  <a:pt x="463" y="904"/>
                </a:lnTo>
                <a:lnTo>
                  <a:pt x="461" y="876"/>
                </a:lnTo>
                <a:lnTo>
                  <a:pt x="439" y="942"/>
                </a:lnTo>
                <a:lnTo>
                  <a:pt x="418" y="953"/>
                </a:lnTo>
                <a:lnTo>
                  <a:pt x="408" y="934"/>
                </a:lnTo>
                <a:lnTo>
                  <a:pt x="397" y="1034"/>
                </a:lnTo>
                <a:lnTo>
                  <a:pt x="389" y="1016"/>
                </a:lnTo>
                <a:lnTo>
                  <a:pt x="364" y="1088"/>
                </a:lnTo>
                <a:lnTo>
                  <a:pt x="344" y="1101"/>
                </a:lnTo>
                <a:lnTo>
                  <a:pt x="337" y="1027"/>
                </a:lnTo>
                <a:lnTo>
                  <a:pt x="337" y="946"/>
                </a:lnTo>
                <a:lnTo>
                  <a:pt x="322" y="895"/>
                </a:lnTo>
                <a:lnTo>
                  <a:pt x="339" y="841"/>
                </a:lnTo>
                <a:lnTo>
                  <a:pt x="315" y="882"/>
                </a:lnTo>
                <a:lnTo>
                  <a:pt x="312" y="796"/>
                </a:lnTo>
                <a:lnTo>
                  <a:pt x="326" y="767"/>
                </a:lnTo>
                <a:lnTo>
                  <a:pt x="299" y="790"/>
                </a:lnTo>
                <a:lnTo>
                  <a:pt x="291" y="682"/>
                </a:lnTo>
                <a:lnTo>
                  <a:pt x="306" y="665"/>
                </a:lnTo>
                <a:lnTo>
                  <a:pt x="300" y="585"/>
                </a:lnTo>
                <a:lnTo>
                  <a:pt x="338" y="553"/>
                </a:lnTo>
                <a:lnTo>
                  <a:pt x="307" y="554"/>
                </a:lnTo>
                <a:lnTo>
                  <a:pt x="348" y="481"/>
                </a:lnTo>
                <a:lnTo>
                  <a:pt x="362" y="453"/>
                </a:lnTo>
                <a:lnTo>
                  <a:pt x="313" y="489"/>
                </a:lnTo>
                <a:lnTo>
                  <a:pt x="281" y="506"/>
                </a:lnTo>
                <a:lnTo>
                  <a:pt x="248" y="517"/>
                </a:lnTo>
                <a:lnTo>
                  <a:pt x="255" y="485"/>
                </a:lnTo>
                <a:lnTo>
                  <a:pt x="189" y="534"/>
                </a:lnTo>
                <a:lnTo>
                  <a:pt x="197" y="500"/>
                </a:lnTo>
                <a:lnTo>
                  <a:pt x="149" y="552"/>
                </a:lnTo>
                <a:lnTo>
                  <a:pt x="151" y="521"/>
                </a:lnTo>
                <a:lnTo>
                  <a:pt x="76" y="570"/>
                </a:lnTo>
                <a:lnTo>
                  <a:pt x="0" y="604"/>
                </a:lnTo>
                <a:lnTo>
                  <a:pt x="82" y="508"/>
                </a:lnTo>
                <a:lnTo>
                  <a:pt x="120" y="441"/>
                </a:lnTo>
                <a:lnTo>
                  <a:pt x="138" y="431"/>
                </a:lnTo>
                <a:lnTo>
                  <a:pt x="201" y="329"/>
                </a:lnTo>
                <a:lnTo>
                  <a:pt x="254" y="309"/>
                </a:lnTo>
                <a:lnTo>
                  <a:pt x="323" y="275"/>
                </a:lnTo>
                <a:lnTo>
                  <a:pt x="267" y="258"/>
                </a:lnTo>
                <a:lnTo>
                  <a:pt x="285" y="246"/>
                </a:lnTo>
                <a:lnTo>
                  <a:pt x="240" y="235"/>
                </a:lnTo>
                <a:lnTo>
                  <a:pt x="266" y="224"/>
                </a:lnTo>
                <a:lnTo>
                  <a:pt x="215" y="199"/>
                </a:lnTo>
                <a:lnTo>
                  <a:pt x="344" y="168"/>
                </a:lnTo>
                <a:lnTo>
                  <a:pt x="366" y="189"/>
                </a:lnTo>
                <a:lnTo>
                  <a:pt x="391" y="172"/>
                </a:lnTo>
                <a:lnTo>
                  <a:pt x="483" y="249"/>
                </a:lnTo>
                <a:lnTo>
                  <a:pt x="356" y="80"/>
                </a:lnTo>
                <a:lnTo>
                  <a:pt x="491" y="230"/>
                </a:lnTo>
                <a:lnTo>
                  <a:pt x="510" y="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39"/>
          <p:cNvSpPr>
            <a:spLocks/>
          </p:cNvSpPr>
          <p:nvPr userDrawn="1"/>
        </p:nvSpPr>
        <p:spPr bwMode="gray">
          <a:xfrm rot="2474299">
            <a:off x="4368801" y="0"/>
            <a:ext cx="1530351" cy="1828800"/>
          </a:xfrm>
          <a:custGeom>
            <a:avLst/>
            <a:gdLst>
              <a:gd name="T0" fmla="*/ 2147483646 w 1171"/>
              <a:gd name="T1" fmla="*/ 2147483646 h 1358"/>
              <a:gd name="T2" fmla="*/ 2147483646 w 1171"/>
              <a:gd name="T3" fmla="*/ 2147483646 h 1358"/>
              <a:gd name="T4" fmla="*/ 2147483646 w 1171"/>
              <a:gd name="T5" fmla="*/ 2147483646 h 1358"/>
              <a:gd name="T6" fmla="*/ 2147483646 w 1171"/>
              <a:gd name="T7" fmla="*/ 2147483646 h 1358"/>
              <a:gd name="T8" fmla="*/ 2147483646 w 1171"/>
              <a:gd name="T9" fmla="*/ 2147483646 h 1358"/>
              <a:gd name="T10" fmla="*/ 2147483646 w 1171"/>
              <a:gd name="T11" fmla="*/ 2147483646 h 1358"/>
              <a:gd name="T12" fmla="*/ 2147483646 w 1171"/>
              <a:gd name="T13" fmla="*/ 2147483646 h 1358"/>
              <a:gd name="T14" fmla="*/ 2147483646 w 1171"/>
              <a:gd name="T15" fmla="*/ 2147483646 h 1358"/>
              <a:gd name="T16" fmla="*/ 2147483646 w 1171"/>
              <a:gd name="T17" fmla="*/ 2147483646 h 1358"/>
              <a:gd name="T18" fmla="*/ 2147483646 w 1171"/>
              <a:gd name="T19" fmla="*/ 2147483646 h 1358"/>
              <a:gd name="T20" fmla="*/ 2147483646 w 1171"/>
              <a:gd name="T21" fmla="*/ 2147483646 h 1358"/>
              <a:gd name="T22" fmla="*/ 2147483646 w 1171"/>
              <a:gd name="T23" fmla="*/ 2147483646 h 1358"/>
              <a:gd name="T24" fmla="*/ 2147483646 w 1171"/>
              <a:gd name="T25" fmla="*/ 2147483646 h 1358"/>
              <a:gd name="T26" fmla="*/ 2147483646 w 1171"/>
              <a:gd name="T27" fmla="*/ 2147483646 h 1358"/>
              <a:gd name="T28" fmla="*/ 2147483646 w 1171"/>
              <a:gd name="T29" fmla="*/ 2147483646 h 1358"/>
              <a:gd name="T30" fmla="*/ 2147483646 w 1171"/>
              <a:gd name="T31" fmla="*/ 2147483646 h 1358"/>
              <a:gd name="T32" fmla="*/ 2147483646 w 1171"/>
              <a:gd name="T33" fmla="*/ 2147483646 h 1358"/>
              <a:gd name="T34" fmla="*/ 2147483646 w 1171"/>
              <a:gd name="T35" fmla="*/ 2147483646 h 1358"/>
              <a:gd name="T36" fmla="*/ 2147483646 w 1171"/>
              <a:gd name="T37" fmla="*/ 2147483646 h 1358"/>
              <a:gd name="T38" fmla="*/ 2147483646 w 1171"/>
              <a:gd name="T39" fmla="*/ 2147483646 h 1358"/>
              <a:gd name="T40" fmla="*/ 2147483646 w 1171"/>
              <a:gd name="T41" fmla="*/ 2147483646 h 1358"/>
              <a:gd name="T42" fmla="*/ 2147483646 w 1171"/>
              <a:gd name="T43" fmla="*/ 2147483646 h 1358"/>
              <a:gd name="T44" fmla="*/ 2147483646 w 1171"/>
              <a:gd name="T45" fmla="*/ 2147483646 h 1358"/>
              <a:gd name="T46" fmla="*/ 2147483646 w 1171"/>
              <a:gd name="T47" fmla="*/ 2147483646 h 1358"/>
              <a:gd name="T48" fmla="*/ 2147483646 w 1171"/>
              <a:gd name="T49" fmla="*/ 2147483646 h 1358"/>
              <a:gd name="T50" fmla="*/ 2147483646 w 1171"/>
              <a:gd name="T51" fmla="*/ 2147483646 h 1358"/>
              <a:gd name="T52" fmla="*/ 2147483646 w 1171"/>
              <a:gd name="T53" fmla="*/ 2147483646 h 1358"/>
              <a:gd name="T54" fmla="*/ 2147483646 w 1171"/>
              <a:gd name="T55" fmla="*/ 2147483646 h 1358"/>
              <a:gd name="T56" fmla="*/ 2147483646 w 1171"/>
              <a:gd name="T57" fmla="*/ 2147483646 h 1358"/>
              <a:gd name="T58" fmla="*/ 2147483646 w 1171"/>
              <a:gd name="T59" fmla="*/ 2147483646 h 1358"/>
              <a:gd name="T60" fmla="*/ 2147483646 w 1171"/>
              <a:gd name="T61" fmla="*/ 2147483646 h 1358"/>
              <a:gd name="T62" fmla="*/ 2147483646 w 1171"/>
              <a:gd name="T63" fmla="*/ 2147483646 h 1358"/>
              <a:gd name="T64" fmla="*/ 2147483646 w 1171"/>
              <a:gd name="T65" fmla="*/ 2147483646 h 1358"/>
              <a:gd name="T66" fmla="*/ 2147483646 w 1171"/>
              <a:gd name="T67" fmla="*/ 2147483646 h 1358"/>
              <a:gd name="T68" fmla="*/ 2147483646 w 1171"/>
              <a:gd name="T69" fmla="*/ 2147483646 h 1358"/>
              <a:gd name="T70" fmla="*/ 2147483646 w 1171"/>
              <a:gd name="T71" fmla="*/ 2147483646 h 1358"/>
              <a:gd name="T72" fmla="*/ 2147483646 w 1171"/>
              <a:gd name="T73" fmla="*/ 2147483646 h 1358"/>
              <a:gd name="T74" fmla="*/ 2147483646 w 1171"/>
              <a:gd name="T75" fmla="*/ 2147483646 h 1358"/>
              <a:gd name="T76" fmla="*/ 2147483646 w 1171"/>
              <a:gd name="T77" fmla="*/ 2147483646 h 1358"/>
              <a:gd name="T78" fmla="*/ 2147483646 w 1171"/>
              <a:gd name="T79" fmla="*/ 2147483646 h 1358"/>
              <a:gd name="T80" fmla="*/ 2147483646 w 1171"/>
              <a:gd name="T81" fmla="*/ 2147483646 h 1358"/>
              <a:gd name="T82" fmla="*/ 2147483646 w 1171"/>
              <a:gd name="T83" fmla="*/ 2147483646 h 1358"/>
              <a:gd name="T84" fmla="*/ 2147483646 w 1171"/>
              <a:gd name="T85" fmla="*/ 2147483646 h 1358"/>
              <a:gd name="T86" fmla="*/ 2147483646 w 1171"/>
              <a:gd name="T87" fmla="*/ 2147483646 h 1358"/>
              <a:gd name="T88" fmla="*/ 2147483646 w 1171"/>
              <a:gd name="T89" fmla="*/ 2147483646 h 1358"/>
              <a:gd name="T90" fmla="*/ 2147483646 w 1171"/>
              <a:gd name="T91" fmla="*/ 2147483646 h 1358"/>
              <a:gd name="T92" fmla="*/ 2147483646 w 1171"/>
              <a:gd name="T93" fmla="*/ 2147483646 h 1358"/>
              <a:gd name="T94" fmla="*/ 2147483646 w 1171"/>
              <a:gd name="T95" fmla="*/ 2147483646 h 1358"/>
              <a:gd name="T96" fmla="*/ 2147483646 w 1171"/>
              <a:gd name="T97" fmla="*/ 2147483646 h 1358"/>
              <a:gd name="T98" fmla="*/ 2147483646 w 1171"/>
              <a:gd name="T99" fmla="*/ 2147483646 h 1358"/>
              <a:gd name="T100" fmla="*/ 2147483646 w 1171"/>
              <a:gd name="T101" fmla="*/ 2147483646 h 1358"/>
              <a:gd name="T102" fmla="*/ 2147483646 w 1171"/>
              <a:gd name="T103" fmla="*/ 2147483646 h 1358"/>
              <a:gd name="T104" fmla="*/ 2147483646 w 1171"/>
              <a:gd name="T105" fmla="*/ 0 h 1358"/>
              <a:gd name="T106" fmla="*/ 2147483646 w 1171"/>
              <a:gd name="T107" fmla="*/ 2147483646 h 1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71" h="1358">
                <a:moveTo>
                  <a:pt x="573" y="485"/>
                </a:moveTo>
                <a:lnTo>
                  <a:pt x="590" y="430"/>
                </a:lnTo>
                <a:lnTo>
                  <a:pt x="603" y="363"/>
                </a:lnTo>
                <a:lnTo>
                  <a:pt x="631" y="304"/>
                </a:lnTo>
                <a:lnTo>
                  <a:pt x="644" y="295"/>
                </a:lnTo>
                <a:lnTo>
                  <a:pt x="638" y="321"/>
                </a:lnTo>
                <a:lnTo>
                  <a:pt x="662" y="280"/>
                </a:lnTo>
                <a:lnTo>
                  <a:pt x="693" y="256"/>
                </a:lnTo>
                <a:lnTo>
                  <a:pt x="683" y="277"/>
                </a:lnTo>
                <a:lnTo>
                  <a:pt x="708" y="252"/>
                </a:lnTo>
                <a:lnTo>
                  <a:pt x="720" y="230"/>
                </a:lnTo>
                <a:lnTo>
                  <a:pt x="714" y="252"/>
                </a:lnTo>
                <a:lnTo>
                  <a:pt x="741" y="219"/>
                </a:lnTo>
                <a:lnTo>
                  <a:pt x="755" y="211"/>
                </a:lnTo>
                <a:lnTo>
                  <a:pt x="772" y="182"/>
                </a:lnTo>
                <a:lnTo>
                  <a:pt x="756" y="237"/>
                </a:lnTo>
                <a:lnTo>
                  <a:pt x="771" y="230"/>
                </a:lnTo>
                <a:lnTo>
                  <a:pt x="758" y="262"/>
                </a:lnTo>
                <a:lnTo>
                  <a:pt x="752" y="311"/>
                </a:lnTo>
                <a:lnTo>
                  <a:pt x="766" y="296"/>
                </a:lnTo>
                <a:lnTo>
                  <a:pt x="737" y="345"/>
                </a:lnTo>
                <a:lnTo>
                  <a:pt x="717" y="398"/>
                </a:lnTo>
                <a:lnTo>
                  <a:pt x="792" y="347"/>
                </a:lnTo>
                <a:lnTo>
                  <a:pt x="853" y="350"/>
                </a:lnTo>
                <a:lnTo>
                  <a:pt x="883" y="336"/>
                </a:lnTo>
                <a:lnTo>
                  <a:pt x="993" y="332"/>
                </a:lnTo>
                <a:lnTo>
                  <a:pt x="986" y="351"/>
                </a:lnTo>
                <a:lnTo>
                  <a:pt x="1029" y="321"/>
                </a:lnTo>
                <a:lnTo>
                  <a:pt x="1171" y="307"/>
                </a:lnTo>
                <a:lnTo>
                  <a:pt x="1138" y="329"/>
                </a:lnTo>
                <a:lnTo>
                  <a:pt x="1071" y="355"/>
                </a:lnTo>
                <a:lnTo>
                  <a:pt x="1091" y="361"/>
                </a:lnTo>
                <a:lnTo>
                  <a:pt x="1017" y="385"/>
                </a:lnTo>
                <a:lnTo>
                  <a:pt x="1039" y="392"/>
                </a:lnTo>
                <a:lnTo>
                  <a:pt x="965" y="429"/>
                </a:lnTo>
                <a:lnTo>
                  <a:pt x="997" y="436"/>
                </a:lnTo>
                <a:lnTo>
                  <a:pt x="890" y="490"/>
                </a:lnTo>
                <a:lnTo>
                  <a:pt x="919" y="501"/>
                </a:lnTo>
                <a:lnTo>
                  <a:pt x="867" y="519"/>
                </a:lnTo>
                <a:lnTo>
                  <a:pt x="846" y="509"/>
                </a:lnTo>
                <a:lnTo>
                  <a:pt x="863" y="526"/>
                </a:lnTo>
                <a:lnTo>
                  <a:pt x="791" y="532"/>
                </a:lnTo>
                <a:lnTo>
                  <a:pt x="812" y="545"/>
                </a:lnTo>
                <a:lnTo>
                  <a:pt x="736" y="542"/>
                </a:lnTo>
                <a:lnTo>
                  <a:pt x="842" y="571"/>
                </a:lnTo>
                <a:lnTo>
                  <a:pt x="880" y="617"/>
                </a:lnTo>
                <a:lnTo>
                  <a:pt x="908" y="630"/>
                </a:lnTo>
                <a:lnTo>
                  <a:pt x="938" y="696"/>
                </a:lnTo>
                <a:lnTo>
                  <a:pt x="960" y="713"/>
                </a:lnTo>
                <a:lnTo>
                  <a:pt x="983" y="763"/>
                </a:lnTo>
                <a:lnTo>
                  <a:pt x="978" y="789"/>
                </a:lnTo>
                <a:lnTo>
                  <a:pt x="957" y="780"/>
                </a:lnTo>
                <a:lnTo>
                  <a:pt x="998" y="810"/>
                </a:lnTo>
                <a:lnTo>
                  <a:pt x="1002" y="843"/>
                </a:lnTo>
                <a:lnTo>
                  <a:pt x="969" y="843"/>
                </a:lnTo>
                <a:lnTo>
                  <a:pt x="1010" y="857"/>
                </a:lnTo>
                <a:lnTo>
                  <a:pt x="1027" y="890"/>
                </a:lnTo>
                <a:lnTo>
                  <a:pt x="993" y="879"/>
                </a:lnTo>
                <a:lnTo>
                  <a:pt x="1080" y="953"/>
                </a:lnTo>
                <a:lnTo>
                  <a:pt x="1081" y="1039"/>
                </a:lnTo>
                <a:lnTo>
                  <a:pt x="1029" y="1005"/>
                </a:lnTo>
                <a:lnTo>
                  <a:pt x="1016" y="984"/>
                </a:lnTo>
                <a:lnTo>
                  <a:pt x="993" y="990"/>
                </a:lnTo>
                <a:lnTo>
                  <a:pt x="957" y="946"/>
                </a:lnTo>
                <a:lnTo>
                  <a:pt x="974" y="973"/>
                </a:lnTo>
                <a:lnTo>
                  <a:pt x="934" y="959"/>
                </a:lnTo>
                <a:lnTo>
                  <a:pt x="776" y="899"/>
                </a:lnTo>
                <a:lnTo>
                  <a:pt x="726" y="849"/>
                </a:lnTo>
                <a:lnTo>
                  <a:pt x="665" y="788"/>
                </a:lnTo>
                <a:lnTo>
                  <a:pt x="698" y="843"/>
                </a:lnTo>
                <a:lnTo>
                  <a:pt x="680" y="968"/>
                </a:lnTo>
                <a:lnTo>
                  <a:pt x="661" y="1022"/>
                </a:lnTo>
                <a:lnTo>
                  <a:pt x="644" y="996"/>
                </a:lnTo>
                <a:lnTo>
                  <a:pt x="659" y="1037"/>
                </a:lnTo>
                <a:lnTo>
                  <a:pt x="632" y="1097"/>
                </a:lnTo>
                <a:lnTo>
                  <a:pt x="628" y="1062"/>
                </a:lnTo>
                <a:lnTo>
                  <a:pt x="614" y="1046"/>
                </a:lnTo>
                <a:lnTo>
                  <a:pt x="625" y="1109"/>
                </a:lnTo>
                <a:lnTo>
                  <a:pt x="622" y="1133"/>
                </a:lnTo>
                <a:lnTo>
                  <a:pt x="608" y="1171"/>
                </a:lnTo>
                <a:lnTo>
                  <a:pt x="601" y="1150"/>
                </a:lnTo>
                <a:lnTo>
                  <a:pt x="586" y="1230"/>
                </a:lnTo>
                <a:lnTo>
                  <a:pt x="574" y="1209"/>
                </a:lnTo>
                <a:lnTo>
                  <a:pt x="581" y="1245"/>
                </a:lnTo>
                <a:lnTo>
                  <a:pt x="548" y="1334"/>
                </a:lnTo>
                <a:lnTo>
                  <a:pt x="527" y="1358"/>
                </a:lnTo>
                <a:lnTo>
                  <a:pt x="520" y="1308"/>
                </a:lnTo>
                <a:lnTo>
                  <a:pt x="503" y="1333"/>
                </a:lnTo>
                <a:lnTo>
                  <a:pt x="516" y="1250"/>
                </a:lnTo>
                <a:lnTo>
                  <a:pt x="503" y="1282"/>
                </a:lnTo>
                <a:lnTo>
                  <a:pt x="500" y="1162"/>
                </a:lnTo>
                <a:lnTo>
                  <a:pt x="491" y="1216"/>
                </a:lnTo>
                <a:lnTo>
                  <a:pt x="485" y="1160"/>
                </a:lnTo>
                <a:lnTo>
                  <a:pt x="487" y="1129"/>
                </a:lnTo>
                <a:lnTo>
                  <a:pt x="472" y="1175"/>
                </a:lnTo>
                <a:lnTo>
                  <a:pt x="458" y="1101"/>
                </a:lnTo>
                <a:lnTo>
                  <a:pt x="460" y="1070"/>
                </a:lnTo>
                <a:lnTo>
                  <a:pt x="446" y="1094"/>
                </a:lnTo>
                <a:lnTo>
                  <a:pt x="439" y="1024"/>
                </a:lnTo>
                <a:lnTo>
                  <a:pt x="427" y="1050"/>
                </a:lnTo>
                <a:lnTo>
                  <a:pt x="404" y="910"/>
                </a:lnTo>
                <a:lnTo>
                  <a:pt x="428" y="865"/>
                </a:lnTo>
                <a:lnTo>
                  <a:pt x="399" y="896"/>
                </a:lnTo>
                <a:lnTo>
                  <a:pt x="402" y="847"/>
                </a:lnTo>
                <a:lnTo>
                  <a:pt x="316" y="927"/>
                </a:lnTo>
                <a:lnTo>
                  <a:pt x="291" y="941"/>
                </a:lnTo>
                <a:lnTo>
                  <a:pt x="301" y="907"/>
                </a:lnTo>
                <a:lnTo>
                  <a:pt x="250" y="965"/>
                </a:lnTo>
                <a:lnTo>
                  <a:pt x="204" y="974"/>
                </a:lnTo>
                <a:lnTo>
                  <a:pt x="216" y="952"/>
                </a:lnTo>
                <a:lnTo>
                  <a:pt x="167" y="992"/>
                </a:lnTo>
                <a:lnTo>
                  <a:pt x="146" y="989"/>
                </a:lnTo>
                <a:lnTo>
                  <a:pt x="147" y="971"/>
                </a:lnTo>
                <a:lnTo>
                  <a:pt x="90" y="1040"/>
                </a:lnTo>
                <a:lnTo>
                  <a:pt x="93" y="1023"/>
                </a:lnTo>
                <a:lnTo>
                  <a:pt x="39" y="1066"/>
                </a:lnTo>
                <a:lnTo>
                  <a:pt x="16" y="1065"/>
                </a:lnTo>
                <a:lnTo>
                  <a:pt x="48" y="1006"/>
                </a:lnTo>
                <a:lnTo>
                  <a:pt x="87" y="945"/>
                </a:lnTo>
                <a:lnTo>
                  <a:pt x="102" y="898"/>
                </a:lnTo>
                <a:lnTo>
                  <a:pt x="141" y="865"/>
                </a:lnTo>
                <a:lnTo>
                  <a:pt x="103" y="885"/>
                </a:lnTo>
                <a:lnTo>
                  <a:pt x="143" y="817"/>
                </a:lnTo>
                <a:lnTo>
                  <a:pt x="168" y="803"/>
                </a:lnTo>
                <a:lnTo>
                  <a:pt x="136" y="806"/>
                </a:lnTo>
                <a:lnTo>
                  <a:pt x="184" y="720"/>
                </a:lnTo>
                <a:lnTo>
                  <a:pt x="203" y="716"/>
                </a:lnTo>
                <a:lnTo>
                  <a:pt x="238" y="653"/>
                </a:lnTo>
                <a:lnTo>
                  <a:pt x="283" y="647"/>
                </a:lnTo>
                <a:lnTo>
                  <a:pt x="259" y="632"/>
                </a:lnTo>
                <a:lnTo>
                  <a:pt x="325" y="596"/>
                </a:lnTo>
                <a:lnTo>
                  <a:pt x="350" y="582"/>
                </a:lnTo>
                <a:lnTo>
                  <a:pt x="296" y="586"/>
                </a:lnTo>
                <a:lnTo>
                  <a:pt x="263" y="583"/>
                </a:lnTo>
                <a:lnTo>
                  <a:pt x="232" y="574"/>
                </a:lnTo>
                <a:lnTo>
                  <a:pt x="253" y="554"/>
                </a:lnTo>
                <a:lnTo>
                  <a:pt x="178" y="558"/>
                </a:lnTo>
                <a:lnTo>
                  <a:pt x="202" y="536"/>
                </a:lnTo>
                <a:lnTo>
                  <a:pt x="140" y="552"/>
                </a:lnTo>
                <a:lnTo>
                  <a:pt x="157" y="529"/>
                </a:lnTo>
                <a:lnTo>
                  <a:pt x="75" y="529"/>
                </a:lnTo>
                <a:lnTo>
                  <a:pt x="0" y="518"/>
                </a:lnTo>
                <a:lnTo>
                  <a:pt x="111" y="486"/>
                </a:lnTo>
                <a:lnTo>
                  <a:pt x="172" y="453"/>
                </a:lnTo>
                <a:lnTo>
                  <a:pt x="190" y="455"/>
                </a:lnTo>
                <a:lnTo>
                  <a:pt x="290" y="409"/>
                </a:lnTo>
                <a:lnTo>
                  <a:pt x="340" y="419"/>
                </a:lnTo>
                <a:lnTo>
                  <a:pt x="409" y="427"/>
                </a:lnTo>
                <a:lnTo>
                  <a:pt x="375" y="387"/>
                </a:lnTo>
                <a:lnTo>
                  <a:pt x="395" y="386"/>
                </a:lnTo>
                <a:lnTo>
                  <a:pt x="366" y="356"/>
                </a:lnTo>
                <a:lnTo>
                  <a:pt x="390" y="361"/>
                </a:lnTo>
                <a:lnTo>
                  <a:pt x="364" y="316"/>
                </a:lnTo>
                <a:lnTo>
                  <a:pt x="478" y="356"/>
                </a:lnTo>
                <a:lnTo>
                  <a:pt x="484" y="383"/>
                </a:lnTo>
                <a:lnTo>
                  <a:pt x="511" y="383"/>
                </a:lnTo>
                <a:lnTo>
                  <a:pt x="543" y="487"/>
                </a:lnTo>
                <a:lnTo>
                  <a:pt x="464" y="3"/>
                </a:lnTo>
                <a:lnTo>
                  <a:pt x="479" y="0"/>
                </a:lnTo>
                <a:lnTo>
                  <a:pt x="529" y="296"/>
                </a:lnTo>
                <a:lnTo>
                  <a:pt x="559" y="476"/>
                </a:lnTo>
                <a:lnTo>
                  <a:pt x="573" y="485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40"/>
          <p:cNvSpPr>
            <a:spLocks/>
          </p:cNvSpPr>
          <p:nvPr userDrawn="1"/>
        </p:nvSpPr>
        <p:spPr bwMode="gray">
          <a:xfrm>
            <a:off x="10727268" y="184150"/>
            <a:ext cx="1437217" cy="1765300"/>
          </a:xfrm>
          <a:custGeom>
            <a:avLst/>
            <a:gdLst>
              <a:gd name="T0" fmla="*/ 2147483646 w 679"/>
              <a:gd name="T1" fmla="*/ 2147483646 h 1112"/>
              <a:gd name="T2" fmla="*/ 2147483646 w 679"/>
              <a:gd name="T3" fmla="*/ 2147483646 h 1112"/>
              <a:gd name="T4" fmla="*/ 2147483646 w 679"/>
              <a:gd name="T5" fmla="*/ 2147483646 h 1112"/>
              <a:gd name="T6" fmla="*/ 2147483646 w 679"/>
              <a:gd name="T7" fmla="*/ 2147483646 h 1112"/>
              <a:gd name="T8" fmla="*/ 2147483646 w 679"/>
              <a:gd name="T9" fmla="*/ 2147483646 h 1112"/>
              <a:gd name="T10" fmla="*/ 2147483646 w 679"/>
              <a:gd name="T11" fmla="*/ 2147483646 h 1112"/>
              <a:gd name="T12" fmla="*/ 2147483646 w 679"/>
              <a:gd name="T13" fmla="*/ 2147483646 h 1112"/>
              <a:gd name="T14" fmla="*/ 2147483646 w 679"/>
              <a:gd name="T15" fmla="*/ 2147483646 h 1112"/>
              <a:gd name="T16" fmla="*/ 2147483646 w 679"/>
              <a:gd name="T17" fmla="*/ 2147483646 h 1112"/>
              <a:gd name="T18" fmla="*/ 2147483646 w 679"/>
              <a:gd name="T19" fmla="*/ 2147483646 h 1112"/>
              <a:gd name="T20" fmla="*/ 2147483646 w 679"/>
              <a:gd name="T21" fmla="*/ 2147483646 h 1112"/>
              <a:gd name="T22" fmla="*/ 2147483646 w 679"/>
              <a:gd name="T23" fmla="*/ 2147483646 h 1112"/>
              <a:gd name="T24" fmla="*/ 2147483646 w 679"/>
              <a:gd name="T25" fmla="*/ 2147483646 h 1112"/>
              <a:gd name="T26" fmla="*/ 2147483646 w 679"/>
              <a:gd name="T27" fmla="*/ 2147483646 h 1112"/>
              <a:gd name="T28" fmla="*/ 2147483646 w 679"/>
              <a:gd name="T29" fmla="*/ 2147483646 h 1112"/>
              <a:gd name="T30" fmla="*/ 2147483646 w 679"/>
              <a:gd name="T31" fmla="*/ 2147483646 h 1112"/>
              <a:gd name="T32" fmla="*/ 2147483646 w 679"/>
              <a:gd name="T33" fmla="*/ 2147483646 h 1112"/>
              <a:gd name="T34" fmla="*/ 2147483646 w 679"/>
              <a:gd name="T35" fmla="*/ 2147483646 h 1112"/>
              <a:gd name="T36" fmla="*/ 2147483646 w 679"/>
              <a:gd name="T37" fmla="*/ 2147483646 h 1112"/>
              <a:gd name="T38" fmla="*/ 2147483646 w 679"/>
              <a:gd name="T39" fmla="*/ 2147483646 h 1112"/>
              <a:gd name="T40" fmla="*/ 2147483646 w 679"/>
              <a:gd name="T41" fmla="*/ 2147483646 h 1112"/>
              <a:gd name="T42" fmla="*/ 2147483646 w 679"/>
              <a:gd name="T43" fmla="*/ 2147483646 h 1112"/>
              <a:gd name="T44" fmla="*/ 2147483646 w 679"/>
              <a:gd name="T45" fmla="*/ 2147483646 h 1112"/>
              <a:gd name="T46" fmla="*/ 2147483646 w 679"/>
              <a:gd name="T47" fmla="*/ 2147483646 h 1112"/>
              <a:gd name="T48" fmla="*/ 2147483646 w 679"/>
              <a:gd name="T49" fmla="*/ 2147483646 h 1112"/>
              <a:gd name="T50" fmla="*/ 2147483646 w 679"/>
              <a:gd name="T51" fmla="*/ 2147483646 h 1112"/>
              <a:gd name="T52" fmla="*/ 2147483646 w 679"/>
              <a:gd name="T53" fmla="*/ 2147483646 h 1112"/>
              <a:gd name="T54" fmla="*/ 2147483646 w 679"/>
              <a:gd name="T55" fmla="*/ 2147483646 h 1112"/>
              <a:gd name="T56" fmla="*/ 2147483646 w 679"/>
              <a:gd name="T57" fmla="*/ 2147483646 h 1112"/>
              <a:gd name="T58" fmla="*/ 2147483646 w 679"/>
              <a:gd name="T59" fmla="*/ 2147483646 h 1112"/>
              <a:gd name="T60" fmla="*/ 2147483646 w 679"/>
              <a:gd name="T61" fmla="*/ 2147483646 h 1112"/>
              <a:gd name="T62" fmla="*/ 2147483646 w 679"/>
              <a:gd name="T63" fmla="*/ 2147483646 h 1112"/>
              <a:gd name="T64" fmla="*/ 2147483646 w 679"/>
              <a:gd name="T65" fmla="*/ 2147483646 h 1112"/>
              <a:gd name="T66" fmla="*/ 2147483646 w 679"/>
              <a:gd name="T67" fmla="*/ 2147483646 h 1112"/>
              <a:gd name="T68" fmla="*/ 2147483646 w 679"/>
              <a:gd name="T69" fmla="*/ 2147483646 h 1112"/>
              <a:gd name="T70" fmla="*/ 2147483646 w 679"/>
              <a:gd name="T71" fmla="*/ 2147483646 h 1112"/>
              <a:gd name="T72" fmla="*/ 0 w 679"/>
              <a:gd name="T73" fmla="*/ 2147483646 h 1112"/>
              <a:gd name="T74" fmla="*/ 2147483646 w 679"/>
              <a:gd name="T75" fmla="*/ 2147483646 h 1112"/>
              <a:gd name="T76" fmla="*/ 2147483646 w 679"/>
              <a:gd name="T77" fmla="*/ 2147483646 h 1112"/>
              <a:gd name="T78" fmla="*/ 2147483646 w 679"/>
              <a:gd name="T79" fmla="*/ 2147483646 h 1112"/>
              <a:gd name="T80" fmla="*/ 2147483646 w 679"/>
              <a:gd name="T81" fmla="*/ 2147483646 h 1112"/>
              <a:gd name="T82" fmla="*/ 2147483646 w 679"/>
              <a:gd name="T83" fmla="*/ 2147483646 h 1112"/>
              <a:gd name="T84" fmla="*/ 2147483646 w 679"/>
              <a:gd name="T85" fmla="*/ 2147483646 h 1112"/>
              <a:gd name="T86" fmla="*/ 2147483646 w 679"/>
              <a:gd name="T87" fmla="*/ 2147483646 h 1112"/>
              <a:gd name="T88" fmla="*/ 2147483646 w 679"/>
              <a:gd name="T89" fmla="*/ 2147483646 h 1112"/>
              <a:gd name="T90" fmla="*/ 2147483646 w 679"/>
              <a:gd name="T91" fmla="*/ 2147483646 h 1112"/>
              <a:gd name="T92" fmla="*/ 2147483646 w 679"/>
              <a:gd name="T93" fmla="*/ 2147483646 h 11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79" h="1112">
                <a:moveTo>
                  <a:pt x="446" y="350"/>
                </a:moveTo>
                <a:lnTo>
                  <a:pt x="430" y="296"/>
                </a:lnTo>
                <a:lnTo>
                  <a:pt x="406" y="235"/>
                </a:lnTo>
                <a:lnTo>
                  <a:pt x="399" y="173"/>
                </a:lnTo>
                <a:lnTo>
                  <a:pt x="403" y="159"/>
                </a:lnTo>
                <a:lnTo>
                  <a:pt x="412" y="183"/>
                </a:lnTo>
                <a:lnTo>
                  <a:pt x="410" y="137"/>
                </a:lnTo>
                <a:lnTo>
                  <a:pt x="422" y="101"/>
                </a:lnTo>
                <a:lnTo>
                  <a:pt x="426" y="123"/>
                </a:lnTo>
                <a:lnTo>
                  <a:pt x="433" y="90"/>
                </a:lnTo>
                <a:lnTo>
                  <a:pt x="431" y="66"/>
                </a:lnTo>
                <a:lnTo>
                  <a:pt x="437" y="87"/>
                </a:lnTo>
                <a:lnTo>
                  <a:pt x="441" y="46"/>
                </a:lnTo>
                <a:lnTo>
                  <a:pt x="449" y="32"/>
                </a:lnTo>
                <a:lnTo>
                  <a:pt x="448" y="0"/>
                </a:lnTo>
                <a:lnTo>
                  <a:pt x="463" y="54"/>
                </a:lnTo>
                <a:lnTo>
                  <a:pt x="470" y="39"/>
                </a:lnTo>
                <a:lnTo>
                  <a:pt x="478" y="72"/>
                </a:lnTo>
                <a:lnTo>
                  <a:pt x="498" y="115"/>
                </a:lnTo>
                <a:lnTo>
                  <a:pt x="503" y="95"/>
                </a:lnTo>
                <a:lnTo>
                  <a:pt x="505" y="149"/>
                </a:lnTo>
                <a:lnTo>
                  <a:pt x="516" y="203"/>
                </a:lnTo>
                <a:lnTo>
                  <a:pt x="550" y="123"/>
                </a:lnTo>
                <a:lnTo>
                  <a:pt x="601" y="94"/>
                </a:lnTo>
                <a:lnTo>
                  <a:pt x="679" y="226"/>
                </a:lnTo>
                <a:lnTo>
                  <a:pt x="608" y="310"/>
                </a:lnTo>
                <a:lnTo>
                  <a:pt x="679" y="546"/>
                </a:lnTo>
                <a:lnTo>
                  <a:pt x="677" y="908"/>
                </a:lnTo>
                <a:lnTo>
                  <a:pt x="662" y="883"/>
                </a:lnTo>
                <a:lnTo>
                  <a:pt x="663" y="909"/>
                </a:lnTo>
                <a:lnTo>
                  <a:pt x="621" y="858"/>
                </a:lnTo>
                <a:lnTo>
                  <a:pt x="624" y="885"/>
                </a:lnTo>
                <a:lnTo>
                  <a:pt x="532" y="782"/>
                </a:lnTo>
                <a:lnTo>
                  <a:pt x="527" y="733"/>
                </a:lnTo>
                <a:lnTo>
                  <a:pt x="521" y="775"/>
                </a:lnTo>
                <a:lnTo>
                  <a:pt x="497" y="733"/>
                </a:lnTo>
                <a:lnTo>
                  <a:pt x="470" y="842"/>
                </a:lnTo>
                <a:lnTo>
                  <a:pt x="458" y="867"/>
                </a:lnTo>
                <a:lnTo>
                  <a:pt x="448" y="834"/>
                </a:lnTo>
                <a:lnTo>
                  <a:pt x="438" y="908"/>
                </a:lnTo>
                <a:lnTo>
                  <a:pt x="405" y="940"/>
                </a:lnTo>
                <a:lnTo>
                  <a:pt x="403" y="915"/>
                </a:lnTo>
                <a:lnTo>
                  <a:pt x="384" y="973"/>
                </a:lnTo>
                <a:lnTo>
                  <a:pt x="365" y="983"/>
                </a:lnTo>
                <a:lnTo>
                  <a:pt x="357" y="966"/>
                </a:lnTo>
                <a:lnTo>
                  <a:pt x="347" y="1053"/>
                </a:lnTo>
                <a:lnTo>
                  <a:pt x="340" y="1038"/>
                </a:lnTo>
                <a:lnTo>
                  <a:pt x="318" y="1101"/>
                </a:lnTo>
                <a:lnTo>
                  <a:pt x="301" y="1112"/>
                </a:lnTo>
                <a:lnTo>
                  <a:pt x="295" y="1047"/>
                </a:lnTo>
                <a:lnTo>
                  <a:pt x="295" y="976"/>
                </a:lnTo>
                <a:lnTo>
                  <a:pt x="281" y="932"/>
                </a:lnTo>
                <a:lnTo>
                  <a:pt x="296" y="885"/>
                </a:lnTo>
                <a:lnTo>
                  <a:pt x="275" y="921"/>
                </a:lnTo>
                <a:lnTo>
                  <a:pt x="273" y="845"/>
                </a:lnTo>
                <a:lnTo>
                  <a:pt x="285" y="820"/>
                </a:lnTo>
                <a:lnTo>
                  <a:pt x="261" y="840"/>
                </a:lnTo>
                <a:lnTo>
                  <a:pt x="254" y="746"/>
                </a:lnTo>
                <a:lnTo>
                  <a:pt x="267" y="731"/>
                </a:lnTo>
                <a:lnTo>
                  <a:pt x="262" y="661"/>
                </a:lnTo>
                <a:lnTo>
                  <a:pt x="295" y="633"/>
                </a:lnTo>
                <a:lnTo>
                  <a:pt x="268" y="634"/>
                </a:lnTo>
                <a:lnTo>
                  <a:pt x="304" y="570"/>
                </a:lnTo>
                <a:lnTo>
                  <a:pt x="316" y="546"/>
                </a:lnTo>
                <a:lnTo>
                  <a:pt x="274" y="577"/>
                </a:lnTo>
                <a:lnTo>
                  <a:pt x="246" y="592"/>
                </a:lnTo>
                <a:lnTo>
                  <a:pt x="217" y="601"/>
                </a:lnTo>
                <a:lnTo>
                  <a:pt x="223" y="573"/>
                </a:lnTo>
                <a:lnTo>
                  <a:pt x="165" y="616"/>
                </a:lnTo>
                <a:lnTo>
                  <a:pt x="172" y="587"/>
                </a:lnTo>
                <a:lnTo>
                  <a:pt x="130" y="632"/>
                </a:lnTo>
                <a:lnTo>
                  <a:pt x="132" y="605"/>
                </a:lnTo>
                <a:lnTo>
                  <a:pt x="66" y="648"/>
                </a:lnTo>
                <a:lnTo>
                  <a:pt x="0" y="678"/>
                </a:lnTo>
                <a:lnTo>
                  <a:pt x="72" y="594"/>
                </a:lnTo>
                <a:lnTo>
                  <a:pt x="105" y="535"/>
                </a:lnTo>
                <a:lnTo>
                  <a:pt x="121" y="526"/>
                </a:lnTo>
                <a:lnTo>
                  <a:pt x="176" y="437"/>
                </a:lnTo>
                <a:lnTo>
                  <a:pt x="222" y="420"/>
                </a:lnTo>
                <a:lnTo>
                  <a:pt x="282" y="390"/>
                </a:lnTo>
                <a:lnTo>
                  <a:pt x="233" y="375"/>
                </a:lnTo>
                <a:lnTo>
                  <a:pt x="249" y="365"/>
                </a:lnTo>
                <a:lnTo>
                  <a:pt x="210" y="355"/>
                </a:lnTo>
                <a:lnTo>
                  <a:pt x="233" y="345"/>
                </a:lnTo>
                <a:lnTo>
                  <a:pt x="188" y="323"/>
                </a:lnTo>
                <a:lnTo>
                  <a:pt x="301" y="296"/>
                </a:lnTo>
                <a:lnTo>
                  <a:pt x="320" y="315"/>
                </a:lnTo>
                <a:lnTo>
                  <a:pt x="342" y="300"/>
                </a:lnTo>
                <a:lnTo>
                  <a:pt x="422" y="367"/>
                </a:lnTo>
                <a:lnTo>
                  <a:pt x="104" y="17"/>
                </a:lnTo>
                <a:lnTo>
                  <a:pt x="114" y="6"/>
                </a:lnTo>
                <a:lnTo>
                  <a:pt x="311" y="219"/>
                </a:lnTo>
                <a:lnTo>
                  <a:pt x="429" y="351"/>
                </a:lnTo>
                <a:lnTo>
                  <a:pt x="503" y="407"/>
                </a:lnTo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41"/>
          <p:cNvSpPr>
            <a:spLocks/>
          </p:cNvSpPr>
          <p:nvPr userDrawn="1"/>
        </p:nvSpPr>
        <p:spPr bwMode="gray">
          <a:xfrm>
            <a:off x="9662584" y="153988"/>
            <a:ext cx="2387600" cy="2081212"/>
          </a:xfrm>
          <a:custGeom>
            <a:avLst/>
            <a:gdLst>
              <a:gd name="T0" fmla="*/ 2147483646 w 1291"/>
              <a:gd name="T1" fmla="*/ 2147483646 h 1500"/>
              <a:gd name="T2" fmla="*/ 2147483646 w 1291"/>
              <a:gd name="T3" fmla="*/ 2147483646 h 1500"/>
              <a:gd name="T4" fmla="*/ 2147483646 w 1291"/>
              <a:gd name="T5" fmla="*/ 2147483646 h 1500"/>
              <a:gd name="T6" fmla="*/ 2147483646 w 1291"/>
              <a:gd name="T7" fmla="*/ 2147483646 h 1500"/>
              <a:gd name="T8" fmla="*/ 2147483646 w 1291"/>
              <a:gd name="T9" fmla="*/ 2147483646 h 1500"/>
              <a:gd name="T10" fmla="*/ 2147483646 w 1291"/>
              <a:gd name="T11" fmla="*/ 2147483646 h 1500"/>
              <a:gd name="T12" fmla="*/ 2147483646 w 1291"/>
              <a:gd name="T13" fmla="*/ 2147483646 h 1500"/>
              <a:gd name="T14" fmla="*/ 2147483646 w 1291"/>
              <a:gd name="T15" fmla="*/ 2147483646 h 1500"/>
              <a:gd name="T16" fmla="*/ 2147483646 w 1291"/>
              <a:gd name="T17" fmla="*/ 2147483646 h 1500"/>
              <a:gd name="T18" fmla="*/ 2147483646 w 1291"/>
              <a:gd name="T19" fmla="*/ 2147483646 h 1500"/>
              <a:gd name="T20" fmla="*/ 2147483646 w 1291"/>
              <a:gd name="T21" fmla="*/ 2147483646 h 1500"/>
              <a:gd name="T22" fmla="*/ 2147483646 w 1291"/>
              <a:gd name="T23" fmla="*/ 2147483646 h 1500"/>
              <a:gd name="T24" fmla="*/ 2147483646 w 1291"/>
              <a:gd name="T25" fmla="*/ 2147483646 h 1500"/>
              <a:gd name="T26" fmla="*/ 2147483646 w 1291"/>
              <a:gd name="T27" fmla="*/ 2147483646 h 1500"/>
              <a:gd name="T28" fmla="*/ 2147483646 w 1291"/>
              <a:gd name="T29" fmla="*/ 2147483646 h 1500"/>
              <a:gd name="T30" fmla="*/ 2147483646 w 1291"/>
              <a:gd name="T31" fmla="*/ 2147483646 h 1500"/>
              <a:gd name="T32" fmla="*/ 2147483646 w 1291"/>
              <a:gd name="T33" fmla="*/ 2147483646 h 1500"/>
              <a:gd name="T34" fmla="*/ 2147483646 w 1291"/>
              <a:gd name="T35" fmla="*/ 2147483646 h 1500"/>
              <a:gd name="T36" fmla="*/ 2147483646 w 1291"/>
              <a:gd name="T37" fmla="*/ 2147483646 h 1500"/>
              <a:gd name="T38" fmla="*/ 2147483646 w 1291"/>
              <a:gd name="T39" fmla="*/ 2147483646 h 1500"/>
              <a:gd name="T40" fmla="*/ 2147483646 w 1291"/>
              <a:gd name="T41" fmla="*/ 2147483646 h 1500"/>
              <a:gd name="T42" fmla="*/ 2147483646 w 1291"/>
              <a:gd name="T43" fmla="*/ 2147483646 h 1500"/>
              <a:gd name="T44" fmla="*/ 2147483646 w 1291"/>
              <a:gd name="T45" fmla="*/ 2147483646 h 1500"/>
              <a:gd name="T46" fmla="*/ 2147483646 w 1291"/>
              <a:gd name="T47" fmla="*/ 2147483646 h 1500"/>
              <a:gd name="T48" fmla="*/ 2147483646 w 1291"/>
              <a:gd name="T49" fmla="*/ 2147483646 h 1500"/>
              <a:gd name="T50" fmla="*/ 2147483646 w 1291"/>
              <a:gd name="T51" fmla="*/ 2147483646 h 1500"/>
              <a:gd name="T52" fmla="*/ 2147483646 w 1291"/>
              <a:gd name="T53" fmla="*/ 2147483646 h 1500"/>
              <a:gd name="T54" fmla="*/ 2147483646 w 1291"/>
              <a:gd name="T55" fmla="*/ 2147483646 h 1500"/>
              <a:gd name="T56" fmla="*/ 2147483646 w 1291"/>
              <a:gd name="T57" fmla="*/ 2147483646 h 1500"/>
              <a:gd name="T58" fmla="*/ 2147483646 w 1291"/>
              <a:gd name="T59" fmla="*/ 2147483646 h 1500"/>
              <a:gd name="T60" fmla="*/ 2147483646 w 1291"/>
              <a:gd name="T61" fmla="*/ 2147483646 h 1500"/>
              <a:gd name="T62" fmla="*/ 2147483646 w 1291"/>
              <a:gd name="T63" fmla="*/ 2147483646 h 1500"/>
              <a:gd name="T64" fmla="*/ 2147483646 w 1291"/>
              <a:gd name="T65" fmla="*/ 2147483646 h 1500"/>
              <a:gd name="T66" fmla="*/ 2147483646 w 1291"/>
              <a:gd name="T67" fmla="*/ 2147483646 h 1500"/>
              <a:gd name="T68" fmla="*/ 2147483646 w 1291"/>
              <a:gd name="T69" fmla="*/ 2147483646 h 1500"/>
              <a:gd name="T70" fmla="*/ 2147483646 w 1291"/>
              <a:gd name="T71" fmla="*/ 2147483646 h 1500"/>
              <a:gd name="T72" fmla="*/ 2147483646 w 1291"/>
              <a:gd name="T73" fmla="*/ 2147483646 h 1500"/>
              <a:gd name="T74" fmla="*/ 2147483646 w 1291"/>
              <a:gd name="T75" fmla="*/ 2147483646 h 1500"/>
              <a:gd name="T76" fmla="*/ 2147483646 w 1291"/>
              <a:gd name="T77" fmla="*/ 2147483646 h 1500"/>
              <a:gd name="T78" fmla="*/ 2147483646 w 1291"/>
              <a:gd name="T79" fmla="*/ 2147483646 h 1500"/>
              <a:gd name="T80" fmla="*/ 2147483646 w 1291"/>
              <a:gd name="T81" fmla="*/ 2147483646 h 1500"/>
              <a:gd name="T82" fmla="*/ 2147483646 w 1291"/>
              <a:gd name="T83" fmla="*/ 2147483646 h 1500"/>
              <a:gd name="T84" fmla="*/ 2147483646 w 1291"/>
              <a:gd name="T85" fmla="*/ 2147483646 h 1500"/>
              <a:gd name="T86" fmla="*/ 2147483646 w 1291"/>
              <a:gd name="T87" fmla="*/ 2147483646 h 1500"/>
              <a:gd name="T88" fmla="*/ 2147483646 w 1291"/>
              <a:gd name="T89" fmla="*/ 2147483646 h 1500"/>
              <a:gd name="T90" fmla="*/ 2147483646 w 1291"/>
              <a:gd name="T91" fmla="*/ 2147483646 h 1500"/>
              <a:gd name="T92" fmla="*/ 2147483646 w 1291"/>
              <a:gd name="T93" fmla="*/ 2147483646 h 1500"/>
              <a:gd name="T94" fmla="*/ 2147483646 w 1291"/>
              <a:gd name="T95" fmla="*/ 2147483646 h 1500"/>
              <a:gd name="T96" fmla="*/ 2147483646 w 1291"/>
              <a:gd name="T97" fmla="*/ 2147483646 h 1500"/>
              <a:gd name="T98" fmla="*/ 2147483646 w 1291"/>
              <a:gd name="T99" fmla="*/ 2147483646 h 1500"/>
              <a:gd name="T100" fmla="*/ 2147483646 w 1291"/>
              <a:gd name="T101" fmla="*/ 2147483646 h 1500"/>
              <a:gd name="T102" fmla="*/ 2147483646 w 1291"/>
              <a:gd name="T103" fmla="*/ 2147483646 h 1500"/>
              <a:gd name="T104" fmla="*/ 2147483646 w 1291"/>
              <a:gd name="T105" fmla="*/ 0 h 1500"/>
              <a:gd name="T106" fmla="*/ 2147483646 w 1291"/>
              <a:gd name="T107" fmla="*/ 2147483646 h 15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91" h="1500">
                <a:moveTo>
                  <a:pt x="632" y="537"/>
                </a:moveTo>
                <a:lnTo>
                  <a:pt x="650" y="475"/>
                </a:lnTo>
                <a:lnTo>
                  <a:pt x="665" y="402"/>
                </a:lnTo>
                <a:lnTo>
                  <a:pt x="696" y="338"/>
                </a:lnTo>
                <a:lnTo>
                  <a:pt x="709" y="327"/>
                </a:lnTo>
                <a:lnTo>
                  <a:pt x="703" y="356"/>
                </a:lnTo>
                <a:lnTo>
                  <a:pt x="729" y="311"/>
                </a:lnTo>
                <a:lnTo>
                  <a:pt x="764" y="284"/>
                </a:lnTo>
                <a:lnTo>
                  <a:pt x="754" y="307"/>
                </a:lnTo>
                <a:lnTo>
                  <a:pt x="780" y="279"/>
                </a:lnTo>
                <a:lnTo>
                  <a:pt x="795" y="255"/>
                </a:lnTo>
                <a:lnTo>
                  <a:pt x="787" y="280"/>
                </a:lnTo>
                <a:lnTo>
                  <a:pt x="816" y="242"/>
                </a:lnTo>
                <a:lnTo>
                  <a:pt x="832" y="235"/>
                </a:lnTo>
                <a:lnTo>
                  <a:pt x="851" y="203"/>
                </a:lnTo>
                <a:lnTo>
                  <a:pt x="833" y="264"/>
                </a:lnTo>
                <a:lnTo>
                  <a:pt x="849" y="255"/>
                </a:lnTo>
                <a:lnTo>
                  <a:pt x="836" y="290"/>
                </a:lnTo>
                <a:lnTo>
                  <a:pt x="828" y="344"/>
                </a:lnTo>
                <a:lnTo>
                  <a:pt x="845" y="328"/>
                </a:lnTo>
                <a:lnTo>
                  <a:pt x="813" y="381"/>
                </a:lnTo>
                <a:lnTo>
                  <a:pt x="790" y="440"/>
                </a:lnTo>
                <a:lnTo>
                  <a:pt x="873" y="384"/>
                </a:lnTo>
                <a:lnTo>
                  <a:pt x="940" y="387"/>
                </a:lnTo>
                <a:lnTo>
                  <a:pt x="974" y="371"/>
                </a:lnTo>
                <a:lnTo>
                  <a:pt x="1095" y="369"/>
                </a:lnTo>
                <a:lnTo>
                  <a:pt x="1087" y="388"/>
                </a:lnTo>
                <a:lnTo>
                  <a:pt x="1135" y="356"/>
                </a:lnTo>
                <a:lnTo>
                  <a:pt x="1291" y="341"/>
                </a:lnTo>
                <a:lnTo>
                  <a:pt x="1255" y="365"/>
                </a:lnTo>
                <a:lnTo>
                  <a:pt x="1180" y="393"/>
                </a:lnTo>
                <a:lnTo>
                  <a:pt x="1202" y="399"/>
                </a:lnTo>
                <a:lnTo>
                  <a:pt x="1121" y="426"/>
                </a:lnTo>
                <a:lnTo>
                  <a:pt x="1145" y="434"/>
                </a:lnTo>
                <a:lnTo>
                  <a:pt x="1064" y="476"/>
                </a:lnTo>
                <a:lnTo>
                  <a:pt x="1100" y="482"/>
                </a:lnTo>
                <a:lnTo>
                  <a:pt x="981" y="542"/>
                </a:lnTo>
                <a:lnTo>
                  <a:pt x="1014" y="554"/>
                </a:lnTo>
                <a:lnTo>
                  <a:pt x="956" y="574"/>
                </a:lnTo>
                <a:lnTo>
                  <a:pt x="932" y="563"/>
                </a:lnTo>
                <a:lnTo>
                  <a:pt x="952" y="581"/>
                </a:lnTo>
                <a:lnTo>
                  <a:pt x="871" y="588"/>
                </a:lnTo>
                <a:lnTo>
                  <a:pt x="895" y="603"/>
                </a:lnTo>
                <a:lnTo>
                  <a:pt x="811" y="599"/>
                </a:lnTo>
                <a:lnTo>
                  <a:pt x="927" y="632"/>
                </a:lnTo>
                <a:lnTo>
                  <a:pt x="970" y="683"/>
                </a:lnTo>
                <a:lnTo>
                  <a:pt x="1000" y="697"/>
                </a:lnTo>
                <a:lnTo>
                  <a:pt x="1034" y="771"/>
                </a:lnTo>
                <a:lnTo>
                  <a:pt x="1059" y="789"/>
                </a:lnTo>
                <a:lnTo>
                  <a:pt x="1084" y="843"/>
                </a:lnTo>
                <a:lnTo>
                  <a:pt x="1078" y="872"/>
                </a:lnTo>
                <a:lnTo>
                  <a:pt x="1055" y="862"/>
                </a:lnTo>
                <a:lnTo>
                  <a:pt x="1100" y="895"/>
                </a:lnTo>
                <a:lnTo>
                  <a:pt x="1104" y="931"/>
                </a:lnTo>
                <a:lnTo>
                  <a:pt x="1068" y="931"/>
                </a:lnTo>
                <a:lnTo>
                  <a:pt x="1113" y="947"/>
                </a:lnTo>
                <a:lnTo>
                  <a:pt x="1131" y="984"/>
                </a:lnTo>
                <a:lnTo>
                  <a:pt x="1094" y="972"/>
                </a:lnTo>
                <a:lnTo>
                  <a:pt x="1190" y="1053"/>
                </a:lnTo>
                <a:lnTo>
                  <a:pt x="1192" y="1147"/>
                </a:lnTo>
                <a:lnTo>
                  <a:pt x="1135" y="1111"/>
                </a:lnTo>
                <a:lnTo>
                  <a:pt x="1120" y="1087"/>
                </a:lnTo>
                <a:lnTo>
                  <a:pt x="1094" y="1094"/>
                </a:lnTo>
                <a:lnTo>
                  <a:pt x="1055" y="1045"/>
                </a:lnTo>
                <a:lnTo>
                  <a:pt x="1074" y="1075"/>
                </a:lnTo>
                <a:lnTo>
                  <a:pt x="1029" y="1059"/>
                </a:lnTo>
                <a:lnTo>
                  <a:pt x="856" y="993"/>
                </a:lnTo>
                <a:lnTo>
                  <a:pt x="801" y="939"/>
                </a:lnTo>
                <a:lnTo>
                  <a:pt x="733" y="871"/>
                </a:lnTo>
                <a:lnTo>
                  <a:pt x="769" y="931"/>
                </a:lnTo>
                <a:lnTo>
                  <a:pt x="749" y="1070"/>
                </a:lnTo>
                <a:lnTo>
                  <a:pt x="728" y="1129"/>
                </a:lnTo>
                <a:lnTo>
                  <a:pt x="709" y="1100"/>
                </a:lnTo>
                <a:lnTo>
                  <a:pt x="725" y="1146"/>
                </a:lnTo>
                <a:lnTo>
                  <a:pt x="696" y="1212"/>
                </a:lnTo>
                <a:lnTo>
                  <a:pt x="692" y="1173"/>
                </a:lnTo>
                <a:lnTo>
                  <a:pt x="676" y="1156"/>
                </a:lnTo>
                <a:lnTo>
                  <a:pt x="689" y="1225"/>
                </a:lnTo>
                <a:lnTo>
                  <a:pt x="685" y="1252"/>
                </a:lnTo>
                <a:lnTo>
                  <a:pt x="671" y="1293"/>
                </a:lnTo>
                <a:lnTo>
                  <a:pt x="662" y="1270"/>
                </a:lnTo>
                <a:lnTo>
                  <a:pt x="646" y="1358"/>
                </a:lnTo>
                <a:lnTo>
                  <a:pt x="632" y="1336"/>
                </a:lnTo>
                <a:lnTo>
                  <a:pt x="640" y="1376"/>
                </a:lnTo>
                <a:lnTo>
                  <a:pt x="604" y="1473"/>
                </a:lnTo>
                <a:lnTo>
                  <a:pt x="581" y="1500"/>
                </a:lnTo>
                <a:lnTo>
                  <a:pt x="574" y="1445"/>
                </a:lnTo>
                <a:lnTo>
                  <a:pt x="555" y="1472"/>
                </a:lnTo>
                <a:lnTo>
                  <a:pt x="569" y="1381"/>
                </a:lnTo>
                <a:lnTo>
                  <a:pt x="555" y="1416"/>
                </a:lnTo>
                <a:lnTo>
                  <a:pt x="551" y="1284"/>
                </a:lnTo>
                <a:lnTo>
                  <a:pt x="542" y="1343"/>
                </a:lnTo>
                <a:lnTo>
                  <a:pt x="534" y="1280"/>
                </a:lnTo>
                <a:lnTo>
                  <a:pt x="537" y="1247"/>
                </a:lnTo>
                <a:lnTo>
                  <a:pt x="521" y="1298"/>
                </a:lnTo>
                <a:lnTo>
                  <a:pt x="505" y="1216"/>
                </a:lnTo>
                <a:lnTo>
                  <a:pt x="506" y="1182"/>
                </a:lnTo>
                <a:lnTo>
                  <a:pt x="491" y="1208"/>
                </a:lnTo>
                <a:lnTo>
                  <a:pt x="482" y="1132"/>
                </a:lnTo>
                <a:lnTo>
                  <a:pt x="469" y="1161"/>
                </a:lnTo>
                <a:lnTo>
                  <a:pt x="445" y="1006"/>
                </a:lnTo>
                <a:lnTo>
                  <a:pt x="470" y="956"/>
                </a:lnTo>
                <a:lnTo>
                  <a:pt x="439" y="991"/>
                </a:lnTo>
                <a:lnTo>
                  <a:pt x="443" y="936"/>
                </a:lnTo>
                <a:lnTo>
                  <a:pt x="348" y="1024"/>
                </a:lnTo>
                <a:lnTo>
                  <a:pt x="321" y="1040"/>
                </a:lnTo>
                <a:lnTo>
                  <a:pt x="331" y="1003"/>
                </a:lnTo>
                <a:lnTo>
                  <a:pt x="276" y="1067"/>
                </a:lnTo>
                <a:lnTo>
                  <a:pt x="224" y="1076"/>
                </a:lnTo>
                <a:lnTo>
                  <a:pt x="238" y="1052"/>
                </a:lnTo>
                <a:lnTo>
                  <a:pt x="184" y="1095"/>
                </a:lnTo>
                <a:lnTo>
                  <a:pt x="160" y="1093"/>
                </a:lnTo>
                <a:lnTo>
                  <a:pt x="162" y="1072"/>
                </a:lnTo>
                <a:lnTo>
                  <a:pt x="98" y="1149"/>
                </a:lnTo>
                <a:lnTo>
                  <a:pt x="101" y="1130"/>
                </a:lnTo>
                <a:lnTo>
                  <a:pt x="41" y="1177"/>
                </a:lnTo>
                <a:lnTo>
                  <a:pt x="17" y="1177"/>
                </a:lnTo>
                <a:lnTo>
                  <a:pt x="51" y="1111"/>
                </a:lnTo>
                <a:lnTo>
                  <a:pt x="96" y="1043"/>
                </a:lnTo>
                <a:lnTo>
                  <a:pt x="111" y="992"/>
                </a:lnTo>
                <a:lnTo>
                  <a:pt x="154" y="956"/>
                </a:lnTo>
                <a:lnTo>
                  <a:pt x="113" y="978"/>
                </a:lnTo>
                <a:lnTo>
                  <a:pt x="156" y="904"/>
                </a:lnTo>
                <a:lnTo>
                  <a:pt x="183" y="887"/>
                </a:lnTo>
                <a:lnTo>
                  <a:pt x="149" y="892"/>
                </a:lnTo>
                <a:lnTo>
                  <a:pt x="201" y="797"/>
                </a:lnTo>
                <a:lnTo>
                  <a:pt x="223" y="791"/>
                </a:lnTo>
                <a:lnTo>
                  <a:pt x="261" y="721"/>
                </a:lnTo>
                <a:lnTo>
                  <a:pt x="311" y="714"/>
                </a:lnTo>
                <a:lnTo>
                  <a:pt x="284" y="698"/>
                </a:lnTo>
                <a:lnTo>
                  <a:pt x="358" y="660"/>
                </a:lnTo>
                <a:lnTo>
                  <a:pt x="386" y="643"/>
                </a:lnTo>
                <a:lnTo>
                  <a:pt x="325" y="647"/>
                </a:lnTo>
                <a:lnTo>
                  <a:pt x="289" y="644"/>
                </a:lnTo>
                <a:lnTo>
                  <a:pt x="255" y="635"/>
                </a:lnTo>
                <a:lnTo>
                  <a:pt x="278" y="612"/>
                </a:lnTo>
                <a:lnTo>
                  <a:pt x="196" y="617"/>
                </a:lnTo>
                <a:lnTo>
                  <a:pt x="221" y="593"/>
                </a:lnTo>
                <a:lnTo>
                  <a:pt x="153" y="610"/>
                </a:lnTo>
                <a:lnTo>
                  <a:pt x="171" y="585"/>
                </a:lnTo>
                <a:lnTo>
                  <a:pt x="82" y="586"/>
                </a:lnTo>
                <a:lnTo>
                  <a:pt x="0" y="573"/>
                </a:lnTo>
                <a:lnTo>
                  <a:pt x="121" y="537"/>
                </a:lnTo>
                <a:lnTo>
                  <a:pt x="189" y="502"/>
                </a:lnTo>
                <a:lnTo>
                  <a:pt x="209" y="503"/>
                </a:lnTo>
                <a:lnTo>
                  <a:pt x="318" y="452"/>
                </a:lnTo>
                <a:lnTo>
                  <a:pt x="373" y="464"/>
                </a:lnTo>
                <a:lnTo>
                  <a:pt x="450" y="473"/>
                </a:lnTo>
                <a:lnTo>
                  <a:pt x="412" y="429"/>
                </a:lnTo>
                <a:lnTo>
                  <a:pt x="434" y="428"/>
                </a:lnTo>
                <a:lnTo>
                  <a:pt x="403" y="394"/>
                </a:lnTo>
                <a:lnTo>
                  <a:pt x="430" y="400"/>
                </a:lnTo>
                <a:lnTo>
                  <a:pt x="401" y="350"/>
                </a:lnTo>
                <a:lnTo>
                  <a:pt x="525" y="395"/>
                </a:lnTo>
                <a:lnTo>
                  <a:pt x="532" y="424"/>
                </a:lnTo>
                <a:lnTo>
                  <a:pt x="563" y="424"/>
                </a:lnTo>
                <a:lnTo>
                  <a:pt x="598" y="539"/>
                </a:lnTo>
                <a:lnTo>
                  <a:pt x="510" y="5"/>
                </a:lnTo>
                <a:lnTo>
                  <a:pt x="527" y="0"/>
                </a:lnTo>
                <a:lnTo>
                  <a:pt x="583" y="328"/>
                </a:lnTo>
                <a:lnTo>
                  <a:pt x="616" y="527"/>
                </a:lnTo>
                <a:lnTo>
                  <a:pt x="632" y="537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42"/>
          <p:cNvSpPr>
            <a:spLocks/>
          </p:cNvSpPr>
          <p:nvPr userDrawn="1"/>
        </p:nvSpPr>
        <p:spPr bwMode="gray">
          <a:xfrm>
            <a:off x="4064000" y="1"/>
            <a:ext cx="2813051" cy="1477963"/>
          </a:xfrm>
          <a:custGeom>
            <a:avLst/>
            <a:gdLst>
              <a:gd name="T0" fmla="*/ 2147483646 w 1329"/>
              <a:gd name="T1" fmla="*/ 2147483646 h 931"/>
              <a:gd name="T2" fmla="*/ 2147483646 w 1329"/>
              <a:gd name="T3" fmla="*/ 2147483646 h 931"/>
              <a:gd name="T4" fmla="*/ 2147483646 w 1329"/>
              <a:gd name="T5" fmla="*/ 2147483646 h 931"/>
              <a:gd name="T6" fmla="*/ 2147483646 w 1329"/>
              <a:gd name="T7" fmla="*/ 2147483646 h 931"/>
              <a:gd name="T8" fmla="*/ 2147483646 w 1329"/>
              <a:gd name="T9" fmla="*/ 2147483646 h 931"/>
              <a:gd name="T10" fmla="*/ 2147483646 w 1329"/>
              <a:gd name="T11" fmla="*/ 2147483646 h 931"/>
              <a:gd name="T12" fmla="*/ 2147483646 w 1329"/>
              <a:gd name="T13" fmla="*/ 2147483646 h 931"/>
              <a:gd name="T14" fmla="*/ 2147483646 w 1329"/>
              <a:gd name="T15" fmla="*/ 2147483646 h 931"/>
              <a:gd name="T16" fmla="*/ 2147483646 w 1329"/>
              <a:gd name="T17" fmla="*/ 2147483646 h 931"/>
              <a:gd name="T18" fmla="*/ 2147483646 w 1329"/>
              <a:gd name="T19" fmla="*/ 2147483646 h 931"/>
              <a:gd name="T20" fmla="*/ 2147483646 w 1329"/>
              <a:gd name="T21" fmla="*/ 2147483646 h 931"/>
              <a:gd name="T22" fmla="*/ 2147483646 w 1329"/>
              <a:gd name="T23" fmla="*/ 2147483646 h 931"/>
              <a:gd name="T24" fmla="*/ 2147483646 w 1329"/>
              <a:gd name="T25" fmla="*/ 2147483646 h 931"/>
              <a:gd name="T26" fmla="*/ 2147483646 w 1329"/>
              <a:gd name="T27" fmla="*/ 2147483646 h 931"/>
              <a:gd name="T28" fmla="*/ 2147483646 w 1329"/>
              <a:gd name="T29" fmla="*/ 2147483646 h 931"/>
              <a:gd name="T30" fmla="*/ 2147483646 w 1329"/>
              <a:gd name="T31" fmla="*/ 2147483646 h 931"/>
              <a:gd name="T32" fmla="*/ 2147483646 w 1329"/>
              <a:gd name="T33" fmla="*/ 2147483646 h 931"/>
              <a:gd name="T34" fmla="*/ 2147483646 w 1329"/>
              <a:gd name="T35" fmla="*/ 2147483646 h 931"/>
              <a:gd name="T36" fmla="*/ 2147483646 w 1329"/>
              <a:gd name="T37" fmla="*/ 2147483646 h 931"/>
              <a:gd name="T38" fmla="*/ 2147483646 w 1329"/>
              <a:gd name="T39" fmla="*/ 2147483646 h 931"/>
              <a:gd name="T40" fmla="*/ 2147483646 w 1329"/>
              <a:gd name="T41" fmla="*/ 2147483646 h 931"/>
              <a:gd name="T42" fmla="*/ 2147483646 w 1329"/>
              <a:gd name="T43" fmla="*/ 2147483646 h 931"/>
              <a:gd name="T44" fmla="*/ 2147483646 w 1329"/>
              <a:gd name="T45" fmla="*/ 2147483646 h 931"/>
              <a:gd name="T46" fmla="*/ 2147483646 w 1329"/>
              <a:gd name="T47" fmla="*/ 2147483646 h 931"/>
              <a:gd name="T48" fmla="*/ 2147483646 w 1329"/>
              <a:gd name="T49" fmla="*/ 2147483646 h 931"/>
              <a:gd name="T50" fmla="*/ 2147483646 w 1329"/>
              <a:gd name="T51" fmla="*/ 2147483646 h 931"/>
              <a:gd name="T52" fmla="*/ 2147483646 w 1329"/>
              <a:gd name="T53" fmla="*/ 2147483646 h 931"/>
              <a:gd name="T54" fmla="*/ 2147483646 w 1329"/>
              <a:gd name="T55" fmla="*/ 2147483646 h 931"/>
              <a:gd name="T56" fmla="*/ 2147483646 w 1329"/>
              <a:gd name="T57" fmla="*/ 2147483646 h 931"/>
              <a:gd name="T58" fmla="*/ 2147483646 w 1329"/>
              <a:gd name="T59" fmla="*/ 2147483646 h 931"/>
              <a:gd name="T60" fmla="*/ 2147483646 w 1329"/>
              <a:gd name="T61" fmla="*/ 2147483646 h 931"/>
              <a:gd name="T62" fmla="*/ 2147483646 w 1329"/>
              <a:gd name="T63" fmla="*/ 2147483646 h 931"/>
              <a:gd name="T64" fmla="*/ 2147483646 w 1329"/>
              <a:gd name="T65" fmla="*/ 2147483646 h 931"/>
              <a:gd name="T66" fmla="*/ 2147483646 w 1329"/>
              <a:gd name="T67" fmla="*/ 2147483646 h 931"/>
              <a:gd name="T68" fmla="*/ 2147483646 w 1329"/>
              <a:gd name="T69" fmla="*/ 2147483646 h 931"/>
              <a:gd name="T70" fmla="*/ 2147483646 w 1329"/>
              <a:gd name="T71" fmla="*/ 2147483646 h 931"/>
              <a:gd name="T72" fmla="*/ 2147483646 w 1329"/>
              <a:gd name="T73" fmla="*/ 2147483646 h 931"/>
              <a:gd name="T74" fmla="*/ 2147483646 w 1329"/>
              <a:gd name="T75" fmla="*/ 2147483646 h 931"/>
              <a:gd name="T76" fmla="*/ 0 w 1329"/>
              <a:gd name="T77" fmla="*/ 2147483646 h 931"/>
              <a:gd name="T78" fmla="*/ 2147483646 w 1329"/>
              <a:gd name="T79" fmla="*/ 2147483646 h 931"/>
              <a:gd name="T80" fmla="*/ 2147483646 w 1329"/>
              <a:gd name="T81" fmla="*/ 2147483646 h 931"/>
              <a:gd name="T82" fmla="*/ 2147483646 w 1329"/>
              <a:gd name="T83" fmla="*/ 2147483646 h 931"/>
              <a:gd name="T84" fmla="*/ 2147483646 w 1329"/>
              <a:gd name="T85" fmla="*/ 2147483646 h 931"/>
              <a:gd name="T86" fmla="*/ 2147483646 w 1329"/>
              <a:gd name="T87" fmla="*/ 2147483646 h 931"/>
              <a:gd name="T88" fmla="*/ 2147483646 w 1329"/>
              <a:gd name="T89" fmla="*/ 2147483646 h 931"/>
              <a:gd name="T90" fmla="*/ 2147483646 w 1329"/>
              <a:gd name="T91" fmla="*/ 2147483646 h 931"/>
              <a:gd name="T92" fmla="*/ 2147483646 w 1329"/>
              <a:gd name="T93" fmla="*/ 2147483646 h 931"/>
              <a:gd name="T94" fmla="*/ 2147483646 w 1329"/>
              <a:gd name="T95" fmla="*/ 2147483646 h 931"/>
              <a:gd name="T96" fmla="*/ 2147483646 w 1329"/>
              <a:gd name="T97" fmla="*/ 2147483646 h 931"/>
              <a:gd name="T98" fmla="*/ 2147483646 w 1329"/>
              <a:gd name="T99" fmla="*/ 2147483646 h 931"/>
              <a:gd name="T100" fmla="*/ 2147483646 w 1329"/>
              <a:gd name="T101" fmla="*/ 2147483646 h 931"/>
              <a:gd name="T102" fmla="*/ 2147483646 w 1329"/>
              <a:gd name="T103" fmla="*/ 2147483646 h 931"/>
              <a:gd name="T104" fmla="*/ 2147483646 w 1329"/>
              <a:gd name="T105" fmla="*/ 2147483646 h 9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29" h="931">
                <a:moveTo>
                  <a:pt x="743" y="219"/>
                </a:moveTo>
                <a:lnTo>
                  <a:pt x="783" y="180"/>
                </a:lnTo>
                <a:lnTo>
                  <a:pt x="826" y="130"/>
                </a:lnTo>
                <a:lnTo>
                  <a:pt x="876" y="95"/>
                </a:lnTo>
                <a:lnTo>
                  <a:pt x="891" y="93"/>
                </a:lnTo>
                <a:lnTo>
                  <a:pt x="875" y="112"/>
                </a:lnTo>
                <a:lnTo>
                  <a:pt x="913" y="89"/>
                </a:lnTo>
                <a:lnTo>
                  <a:pt x="952" y="83"/>
                </a:lnTo>
                <a:lnTo>
                  <a:pt x="934" y="96"/>
                </a:lnTo>
                <a:lnTo>
                  <a:pt x="966" y="86"/>
                </a:lnTo>
                <a:lnTo>
                  <a:pt x="987" y="74"/>
                </a:lnTo>
                <a:lnTo>
                  <a:pt x="971" y="90"/>
                </a:lnTo>
                <a:lnTo>
                  <a:pt x="1009" y="74"/>
                </a:lnTo>
                <a:lnTo>
                  <a:pt x="1025" y="75"/>
                </a:lnTo>
                <a:lnTo>
                  <a:pt x="1053" y="58"/>
                </a:lnTo>
                <a:lnTo>
                  <a:pt x="1013" y="97"/>
                </a:lnTo>
                <a:lnTo>
                  <a:pt x="1028" y="97"/>
                </a:lnTo>
                <a:lnTo>
                  <a:pt x="1003" y="119"/>
                </a:lnTo>
                <a:lnTo>
                  <a:pt x="975" y="156"/>
                </a:lnTo>
                <a:lnTo>
                  <a:pt x="994" y="151"/>
                </a:lnTo>
                <a:lnTo>
                  <a:pt x="947" y="178"/>
                </a:lnTo>
                <a:lnTo>
                  <a:pt x="904" y="213"/>
                </a:lnTo>
                <a:lnTo>
                  <a:pt x="992" y="206"/>
                </a:lnTo>
                <a:lnTo>
                  <a:pt x="1041" y="237"/>
                </a:lnTo>
                <a:lnTo>
                  <a:pt x="1074" y="239"/>
                </a:lnTo>
                <a:lnTo>
                  <a:pt x="1167" y="289"/>
                </a:lnTo>
                <a:lnTo>
                  <a:pt x="1152" y="301"/>
                </a:lnTo>
                <a:lnTo>
                  <a:pt x="1203" y="297"/>
                </a:lnTo>
                <a:lnTo>
                  <a:pt x="1329" y="352"/>
                </a:lnTo>
                <a:lnTo>
                  <a:pt x="1291" y="356"/>
                </a:lnTo>
                <a:lnTo>
                  <a:pt x="1222" y="344"/>
                </a:lnTo>
                <a:lnTo>
                  <a:pt x="1236" y="358"/>
                </a:lnTo>
                <a:lnTo>
                  <a:pt x="1163" y="344"/>
                </a:lnTo>
                <a:lnTo>
                  <a:pt x="1177" y="361"/>
                </a:lnTo>
                <a:lnTo>
                  <a:pt x="1097" y="357"/>
                </a:lnTo>
                <a:lnTo>
                  <a:pt x="1123" y="378"/>
                </a:lnTo>
                <a:lnTo>
                  <a:pt x="1007" y="372"/>
                </a:lnTo>
                <a:lnTo>
                  <a:pt x="1026" y="396"/>
                </a:lnTo>
                <a:lnTo>
                  <a:pt x="973" y="386"/>
                </a:lnTo>
                <a:lnTo>
                  <a:pt x="960" y="368"/>
                </a:lnTo>
                <a:lnTo>
                  <a:pt x="967" y="390"/>
                </a:lnTo>
                <a:lnTo>
                  <a:pt x="903" y="361"/>
                </a:lnTo>
                <a:lnTo>
                  <a:pt x="915" y="382"/>
                </a:lnTo>
                <a:lnTo>
                  <a:pt x="852" y="343"/>
                </a:lnTo>
                <a:lnTo>
                  <a:pt x="927" y="419"/>
                </a:lnTo>
                <a:lnTo>
                  <a:pt x="938" y="475"/>
                </a:lnTo>
                <a:lnTo>
                  <a:pt x="954" y="499"/>
                </a:lnTo>
                <a:lnTo>
                  <a:pt x="949" y="570"/>
                </a:lnTo>
                <a:lnTo>
                  <a:pt x="960" y="594"/>
                </a:lnTo>
                <a:lnTo>
                  <a:pt x="956" y="646"/>
                </a:lnTo>
                <a:lnTo>
                  <a:pt x="938" y="665"/>
                </a:lnTo>
                <a:lnTo>
                  <a:pt x="925" y="649"/>
                </a:lnTo>
                <a:lnTo>
                  <a:pt x="945" y="692"/>
                </a:lnTo>
                <a:lnTo>
                  <a:pt x="933" y="722"/>
                </a:lnTo>
                <a:lnTo>
                  <a:pt x="906" y="706"/>
                </a:lnTo>
                <a:lnTo>
                  <a:pt x="933" y="738"/>
                </a:lnTo>
                <a:lnTo>
                  <a:pt x="931" y="774"/>
                </a:lnTo>
                <a:lnTo>
                  <a:pt x="908" y="748"/>
                </a:lnTo>
                <a:lnTo>
                  <a:pt x="946" y="851"/>
                </a:lnTo>
                <a:lnTo>
                  <a:pt x="908" y="925"/>
                </a:lnTo>
                <a:lnTo>
                  <a:pt x="880" y="872"/>
                </a:lnTo>
                <a:lnTo>
                  <a:pt x="878" y="848"/>
                </a:lnTo>
                <a:lnTo>
                  <a:pt x="855" y="842"/>
                </a:lnTo>
                <a:lnTo>
                  <a:pt x="847" y="788"/>
                </a:lnTo>
                <a:lnTo>
                  <a:pt x="848" y="818"/>
                </a:lnTo>
                <a:lnTo>
                  <a:pt x="821" y="787"/>
                </a:lnTo>
                <a:lnTo>
                  <a:pt x="718" y="663"/>
                </a:lnTo>
                <a:lnTo>
                  <a:pt x="700" y="598"/>
                </a:lnTo>
                <a:lnTo>
                  <a:pt x="677" y="517"/>
                </a:lnTo>
                <a:lnTo>
                  <a:pt x="678" y="579"/>
                </a:lnTo>
                <a:lnTo>
                  <a:pt x="603" y="676"/>
                </a:lnTo>
                <a:lnTo>
                  <a:pt x="563" y="712"/>
                </a:lnTo>
                <a:lnTo>
                  <a:pt x="560" y="682"/>
                </a:lnTo>
                <a:lnTo>
                  <a:pt x="553" y="723"/>
                </a:lnTo>
                <a:lnTo>
                  <a:pt x="502" y="761"/>
                </a:lnTo>
                <a:lnTo>
                  <a:pt x="516" y="730"/>
                </a:lnTo>
                <a:lnTo>
                  <a:pt x="511" y="710"/>
                </a:lnTo>
                <a:lnTo>
                  <a:pt x="491" y="768"/>
                </a:lnTo>
                <a:lnTo>
                  <a:pt x="476" y="787"/>
                </a:lnTo>
                <a:lnTo>
                  <a:pt x="448" y="812"/>
                </a:lnTo>
                <a:lnTo>
                  <a:pt x="452" y="791"/>
                </a:lnTo>
                <a:lnTo>
                  <a:pt x="402" y="851"/>
                </a:lnTo>
                <a:lnTo>
                  <a:pt x="400" y="828"/>
                </a:lnTo>
                <a:lnTo>
                  <a:pt x="390" y="863"/>
                </a:lnTo>
                <a:lnTo>
                  <a:pt x="320" y="921"/>
                </a:lnTo>
                <a:lnTo>
                  <a:pt x="292" y="931"/>
                </a:lnTo>
                <a:lnTo>
                  <a:pt x="309" y="886"/>
                </a:lnTo>
                <a:lnTo>
                  <a:pt x="283" y="899"/>
                </a:lnTo>
                <a:lnTo>
                  <a:pt x="333" y="836"/>
                </a:lnTo>
                <a:lnTo>
                  <a:pt x="308" y="857"/>
                </a:lnTo>
                <a:lnTo>
                  <a:pt x="361" y="754"/>
                </a:lnTo>
                <a:lnTo>
                  <a:pt x="329" y="795"/>
                </a:lnTo>
                <a:lnTo>
                  <a:pt x="350" y="744"/>
                </a:lnTo>
                <a:lnTo>
                  <a:pt x="366" y="719"/>
                </a:lnTo>
                <a:lnTo>
                  <a:pt x="332" y="752"/>
                </a:lnTo>
                <a:lnTo>
                  <a:pt x="355" y="683"/>
                </a:lnTo>
                <a:lnTo>
                  <a:pt x="370" y="657"/>
                </a:lnTo>
                <a:lnTo>
                  <a:pt x="348" y="670"/>
                </a:lnTo>
                <a:lnTo>
                  <a:pt x="374" y="609"/>
                </a:lnTo>
                <a:lnTo>
                  <a:pt x="351" y="625"/>
                </a:lnTo>
                <a:lnTo>
                  <a:pt x="399" y="496"/>
                </a:lnTo>
                <a:lnTo>
                  <a:pt x="440" y="469"/>
                </a:lnTo>
                <a:lnTo>
                  <a:pt x="401" y="482"/>
                </a:lnTo>
                <a:lnTo>
                  <a:pt x="427" y="442"/>
                </a:lnTo>
                <a:lnTo>
                  <a:pt x="317" y="468"/>
                </a:lnTo>
                <a:lnTo>
                  <a:pt x="290" y="469"/>
                </a:lnTo>
                <a:lnTo>
                  <a:pt x="315" y="446"/>
                </a:lnTo>
                <a:lnTo>
                  <a:pt x="244" y="471"/>
                </a:lnTo>
                <a:lnTo>
                  <a:pt x="201" y="455"/>
                </a:lnTo>
                <a:lnTo>
                  <a:pt x="222" y="443"/>
                </a:lnTo>
                <a:lnTo>
                  <a:pt x="162" y="453"/>
                </a:lnTo>
                <a:lnTo>
                  <a:pt x="145" y="440"/>
                </a:lnTo>
                <a:lnTo>
                  <a:pt x="156" y="426"/>
                </a:lnTo>
                <a:lnTo>
                  <a:pt x="73" y="457"/>
                </a:lnTo>
                <a:lnTo>
                  <a:pt x="85" y="444"/>
                </a:lnTo>
                <a:lnTo>
                  <a:pt x="18" y="454"/>
                </a:lnTo>
                <a:lnTo>
                  <a:pt x="0" y="444"/>
                </a:lnTo>
                <a:lnTo>
                  <a:pt x="54" y="408"/>
                </a:lnTo>
                <a:lnTo>
                  <a:pt x="117" y="376"/>
                </a:lnTo>
                <a:lnTo>
                  <a:pt x="151" y="343"/>
                </a:lnTo>
                <a:lnTo>
                  <a:pt x="199" y="334"/>
                </a:lnTo>
                <a:lnTo>
                  <a:pt x="158" y="333"/>
                </a:lnTo>
                <a:lnTo>
                  <a:pt x="223" y="295"/>
                </a:lnTo>
                <a:lnTo>
                  <a:pt x="251" y="294"/>
                </a:lnTo>
                <a:lnTo>
                  <a:pt x="223" y="283"/>
                </a:lnTo>
                <a:lnTo>
                  <a:pt x="303" y="232"/>
                </a:lnTo>
                <a:lnTo>
                  <a:pt x="322" y="238"/>
                </a:lnTo>
                <a:lnTo>
                  <a:pt x="381" y="200"/>
                </a:lnTo>
                <a:lnTo>
                  <a:pt x="422" y="217"/>
                </a:lnTo>
                <a:lnTo>
                  <a:pt x="409" y="193"/>
                </a:lnTo>
                <a:lnTo>
                  <a:pt x="481" y="196"/>
                </a:lnTo>
                <a:lnTo>
                  <a:pt x="509" y="195"/>
                </a:lnTo>
                <a:lnTo>
                  <a:pt x="461" y="172"/>
                </a:lnTo>
                <a:lnTo>
                  <a:pt x="435" y="154"/>
                </a:lnTo>
                <a:lnTo>
                  <a:pt x="413" y="132"/>
                </a:lnTo>
                <a:lnTo>
                  <a:pt x="441" y="125"/>
                </a:lnTo>
                <a:lnTo>
                  <a:pt x="377" y="94"/>
                </a:lnTo>
                <a:lnTo>
                  <a:pt x="406" y="86"/>
                </a:lnTo>
                <a:lnTo>
                  <a:pt x="346" y="70"/>
                </a:lnTo>
                <a:lnTo>
                  <a:pt x="371" y="58"/>
                </a:lnTo>
                <a:lnTo>
                  <a:pt x="302" y="21"/>
                </a:lnTo>
                <a:lnTo>
                  <a:pt x="221" y="7"/>
                </a:lnTo>
                <a:lnTo>
                  <a:pt x="353" y="0"/>
                </a:lnTo>
                <a:lnTo>
                  <a:pt x="420" y="2"/>
                </a:lnTo>
                <a:lnTo>
                  <a:pt x="435" y="12"/>
                </a:lnTo>
                <a:lnTo>
                  <a:pt x="540" y="21"/>
                </a:lnTo>
                <a:lnTo>
                  <a:pt x="577" y="52"/>
                </a:lnTo>
                <a:lnTo>
                  <a:pt x="631" y="93"/>
                </a:lnTo>
                <a:lnTo>
                  <a:pt x="621" y="43"/>
                </a:lnTo>
                <a:lnTo>
                  <a:pt x="639" y="51"/>
                </a:lnTo>
                <a:lnTo>
                  <a:pt x="629" y="12"/>
                </a:lnTo>
                <a:lnTo>
                  <a:pt x="647" y="28"/>
                </a:lnTo>
                <a:lnTo>
                  <a:pt x="723" y="65"/>
                </a:lnTo>
                <a:lnTo>
                  <a:pt x="715" y="91"/>
                </a:lnTo>
                <a:lnTo>
                  <a:pt x="738" y="103"/>
                </a:lnTo>
                <a:lnTo>
                  <a:pt x="716" y="206"/>
                </a:lnTo>
                <a:lnTo>
                  <a:pt x="795" y="39"/>
                </a:lnTo>
                <a:lnTo>
                  <a:pt x="734" y="204"/>
                </a:lnTo>
                <a:lnTo>
                  <a:pt x="743" y="219"/>
                </a:lnTo>
                <a:close/>
              </a:path>
            </a:pathLst>
          </a:custGeom>
          <a:gradFill rotWithShape="0">
            <a:gsLst>
              <a:gs pos="0">
                <a:srgbClr val="FFFF33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43"/>
          <p:cNvSpPr>
            <a:spLocks/>
          </p:cNvSpPr>
          <p:nvPr userDrawn="1"/>
        </p:nvSpPr>
        <p:spPr bwMode="gray">
          <a:xfrm>
            <a:off x="10477501" y="3175"/>
            <a:ext cx="1708151" cy="1271588"/>
          </a:xfrm>
          <a:custGeom>
            <a:avLst/>
            <a:gdLst>
              <a:gd name="T0" fmla="*/ 2147483646 w 807"/>
              <a:gd name="T1" fmla="*/ 0 h 801"/>
              <a:gd name="T2" fmla="*/ 2147483646 w 807"/>
              <a:gd name="T3" fmla="*/ 2147483646 h 801"/>
              <a:gd name="T4" fmla="*/ 2147483646 w 807"/>
              <a:gd name="T5" fmla="*/ 2147483646 h 801"/>
              <a:gd name="T6" fmla="*/ 2147483646 w 807"/>
              <a:gd name="T7" fmla="*/ 2147483646 h 801"/>
              <a:gd name="T8" fmla="*/ 2147483646 w 807"/>
              <a:gd name="T9" fmla="*/ 2147483646 h 801"/>
              <a:gd name="T10" fmla="*/ 2147483646 w 807"/>
              <a:gd name="T11" fmla="*/ 2147483646 h 801"/>
              <a:gd name="T12" fmla="*/ 2147483646 w 807"/>
              <a:gd name="T13" fmla="*/ 2147483646 h 801"/>
              <a:gd name="T14" fmla="*/ 2147483646 w 807"/>
              <a:gd name="T15" fmla="*/ 2147483646 h 801"/>
              <a:gd name="T16" fmla="*/ 2147483646 w 807"/>
              <a:gd name="T17" fmla="*/ 2147483646 h 801"/>
              <a:gd name="T18" fmla="*/ 2147483646 w 807"/>
              <a:gd name="T19" fmla="*/ 2147483646 h 801"/>
              <a:gd name="T20" fmla="*/ 2147483646 w 807"/>
              <a:gd name="T21" fmla="*/ 2147483646 h 801"/>
              <a:gd name="T22" fmla="*/ 2147483646 w 807"/>
              <a:gd name="T23" fmla="*/ 2147483646 h 801"/>
              <a:gd name="T24" fmla="*/ 2147483646 w 807"/>
              <a:gd name="T25" fmla="*/ 2147483646 h 801"/>
              <a:gd name="T26" fmla="*/ 2147483646 w 807"/>
              <a:gd name="T27" fmla="*/ 2147483646 h 801"/>
              <a:gd name="T28" fmla="*/ 2147483646 w 807"/>
              <a:gd name="T29" fmla="*/ 2147483646 h 801"/>
              <a:gd name="T30" fmla="*/ 2147483646 w 807"/>
              <a:gd name="T31" fmla="*/ 2147483646 h 801"/>
              <a:gd name="T32" fmla="*/ 2147483646 w 807"/>
              <a:gd name="T33" fmla="*/ 2147483646 h 801"/>
              <a:gd name="T34" fmla="*/ 2147483646 w 807"/>
              <a:gd name="T35" fmla="*/ 2147483646 h 801"/>
              <a:gd name="T36" fmla="*/ 2147483646 w 807"/>
              <a:gd name="T37" fmla="*/ 2147483646 h 801"/>
              <a:gd name="T38" fmla="*/ 2147483646 w 807"/>
              <a:gd name="T39" fmla="*/ 2147483646 h 801"/>
              <a:gd name="T40" fmla="*/ 2147483646 w 807"/>
              <a:gd name="T41" fmla="*/ 2147483646 h 801"/>
              <a:gd name="T42" fmla="*/ 2147483646 w 807"/>
              <a:gd name="T43" fmla="*/ 2147483646 h 801"/>
              <a:gd name="T44" fmla="*/ 2147483646 w 807"/>
              <a:gd name="T45" fmla="*/ 2147483646 h 801"/>
              <a:gd name="T46" fmla="*/ 2147483646 w 807"/>
              <a:gd name="T47" fmla="*/ 2147483646 h 801"/>
              <a:gd name="T48" fmla="*/ 2147483646 w 807"/>
              <a:gd name="T49" fmla="*/ 2147483646 h 801"/>
              <a:gd name="T50" fmla="*/ 2147483646 w 807"/>
              <a:gd name="T51" fmla="*/ 2147483646 h 801"/>
              <a:gd name="T52" fmla="*/ 2147483646 w 807"/>
              <a:gd name="T53" fmla="*/ 2147483646 h 801"/>
              <a:gd name="T54" fmla="*/ 2147483646 w 807"/>
              <a:gd name="T55" fmla="*/ 2147483646 h 801"/>
              <a:gd name="T56" fmla="*/ 2147483646 w 807"/>
              <a:gd name="T57" fmla="*/ 2147483646 h 801"/>
              <a:gd name="T58" fmla="*/ 2147483646 w 807"/>
              <a:gd name="T59" fmla="*/ 2147483646 h 801"/>
              <a:gd name="T60" fmla="*/ 2147483646 w 807"/>
              <a:gd name="T61" fmla="*/ 2147483646 h 801"/>
              <a:gd name="T62" fmla="*/ 2147483646 w 807"/>
              <a:gd name="T63" fmla="*/ 2147483646 h 801"/>
              <a:gd name="T64" fmla="*/ 2147483646 w 807"/>
              <a:gd name="T65" fmla="*/ 2147483646 h 8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07" h="801">
                <a:moveTo>
                  <a:pt x="607" y="0"/>
                </a:moveTo>
                <a:lnTo>
                  <a:pt x="807" y="0"/>
                </a:lnTo>
                <a:lnTo>
                  <a:pt x="806" y="692"/>
                </a:lnTo>
                <a:lnTo>
                  <a:pt x="743" y="625"/>
                </a:lnTo>
                <a:lnTo>
                  <a:pt x="764" y="673"/>
                </a:lnTo>
                <a:lnTo>
                  <a:pt x="729" y="631"/>
                </a:lnTo>
                <a:lnTo>
                  <a:pt x="715" y="604"/>
                </a:lnTo>
                <a:lnTo>
                  <a:pt x="727" y="650"/>
                </a:lnTo>
                <a:lnTo>
                  <a:pt x="676" y="597"/>
                </a:lnTo>
                <a:lnTo>
                  <a:pt x="662" y="572"/>
                </a:lnTo>
                <a:lnTo>
                  <a:pt x="662" y="598"/>
                </a:lnTo>
                <a:lnTo>
                  <a:pt x="620" y="547"/>
                </a:lnTo>
                <a:lnTo>
                  <a:pt x="624" y="574"/>
                </a:lnTo>
                <a:lnTo>
                  <a:pt x="532" y="472"/>
                </a:lnTo>
                <a:lnTo>
                  <a:pt x="527" y="423"/>
                </a:lnTo>
                <a:lnTo>
                  <a:pt x="521" y="464"/>
                </a:lnTo>
                <a:lnTo>
                  <a:pt x="497" y="422"/>
                </a:lnTo>
                <a:lnTo>
                  <a:pt x="470" y="531"/>
                </a:lnTo>
                <a:lnTo>
                  <a:pt x="458" y="556"/>
                </a:lnTo>
                <a:lnTo>
                  <a:pt x="447" y="523"/>
                </a:lnTo>
                <a:lnTo>
                  <a:pt x="438" y="597"/>
                </a:lnTo>
                <a:lnTo>
                  <a:pt x="405" y="629"/>
                </a:lnTo>
                <a:lnTo>
                  <a:pt x="403" y="604"/>
                </a:lnTo>
                <a:lnTo>
                  <a:pt x="384" y="662"/>
                </a:lnTo>
                <a:lnTo>
                  <a:pt x="365" y="672"/>
                </a:lnTo>
                <a:lnTo>
                  <a:pt x="357" y="655"/>
                </a:lnTo>
                <a:lnTo>
                  <a:pt x="347" y="742"/>
                </a:lnTo>
                <a:lnTo>
                  <a:pt x="340" y="727"/>
                </a:lnTo>
                <a:lnTo>
                  <a:pt x="318" y="790"/>
                </a:lnTo>
                <a:lnTo>
                  <a:pt x="301" y="801"/>
                </a:lnTo>
                <a:lnTo>
                  <a:pt x="294" y="736"/>
                </a:lnTo>
                <a:lnTo>
                  <a:pt x="294" y="666"/>
                </a:lnTo>
                <a:lnTo>
                  <a:pt x="281" y="621"/>
                </a:lnTo>
                <a:lnTo>
                  <a:pt x="296" y="574"/>
                </a:lnTo>
                <a:lnTo>
                  <a:pt x="275" y="610"/>
                </a:lnTo>
                <a:lnTo>
                  <a:pt x="273" y="534"/>
                </a:lnTo>
                <a:lnTo>
                  <a:pt x="285" y="509"/>
                </a:lnTo>
                <a:lnTo>
                  <a:pt x="261" y="529"/>
                </a:lnTo>
                <a:lnTo>
                  <a:pt x="254" y="435"/>
                </a:lnTo>
                <a:lnTo>
                  <a:pt x="267" y="420"/>
                </a:lnTo>
                <a:lnTo>
                  <a:pt x="262" y="350"/>
                </a:lnTo>
                <a:lnTo>
                  <a:pt x="295" y="322"/>
                </a:lnTo>
                <a:lnTo>
                  <a:pt x="268" y="323"/>
                </a:lnTo>
                <a:lnTo>
                  <a:pt x="304" y="259"/>
                </a:lnTo>
                <a:lnTo>
                  <a:pt x="316" y="235"/>
                </a:lnTo>
                <a:lnTo>
                  <a:pt x="274" y="266"/>
                </a:lnTo>
                <a:lnTo>
                  <a:pt x="246" y="281"/>
                </a:lnTo>
                <a:lnTo>
                  <a:pt x="217" y="291"/>
                </a:lnTo>
                <a:lnTo>
                  <a:pt x="223" y="263"/>
                </a:lnTo>
                <a:lnTo>
                  <a:pt x="165" y="305"/>
                </a:lnTo>
                <a:lnTo>
                  <a:pt x="172" y="276"/>
                </a:lnTo>
                <a:lnTo>
                  <a:pt x="130" y="321"/>
                </a:lnTo>
                <a:lnTo>
                  <a:pt x="132" y="294"/>
                </a:lnTo>
                <a:lnTo>
                  <a:pt x="66" y="337"/>
                </a:lnTo>
                <a:lnTo>
                  <a:pt x="0" y="367"/>
                </a:lnTo>
                <a:lnTo>
                  <a:pt x="72" y="283"/>
                </a:lnTo>
                <a:lnTo>
                  <a:pt x="105" y="224"/>
                </a:lnTo>
                <a:lnTo>
                  <a:pt x="121" y="215"/>
                </a:lnTo>
                <a:lnTo>
                  <a:pt x="176" y="126"/>
                </a:lnTo>
                <a:lnTo>
                  <a:pt x="222" y="109"/>
                </a:lnTo>
                <a:lnTo>
                  <a:pt x="282" y="79"/>
                </a:lnTo>
                <a:lnTo>
                  <a:pt x="233" y="64"/>
                </a:lnTo>
                <a:lnTo>
                  <a:pt x="249" y="54"/>
                </a:lnTo>
                <a:lnTo>
                  <a:pt x="210" y="44"/>
                </a:lnTo>
                <a:lnTo>
                  <a:pt x="232" y="35"/>
                </a:lnTo>
                <a:lnTo>
                  <a:pt x="188" y="13"/>
                </a:lnTo>
                <a:lnTo>
                  <a:pt x="607" y="0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44"/>
          <p:cNvSpPr>
            <a:spLocks/>
          </p:cNvSpPr>
          <p:nvPr userDrawn="1"/>
        </p:nvSpPr>
        <p:spPr bwMode="gray">
          <a:xfrm>
            <a:off x="7315200" y="1"/>
            <a:ext cx="1871133" cy="1116013"/>
          </a:xfrm>
          <a:custGeom>
            <a:avLst/>
            <a:gdLst>
              <a:gd name="T0" fmla="*/ 2147483646 w 884"/>
              <a:gd name="T1" fmla="*/ 2147483646 h 703"/>
              <a:gd name="T2" fmla="*/ 2147483646 w 884"/>
              <a:gd name="T3" fmla="*/ 2147483646 h 703"/>
              <a:gd name="T4" fmla="*/ 2147483646 w 884"/>
              <a:gd name="T5" fmla="*/ 2147483646 h 703"/>
              <a:gd name="T6" fmla="*/ 2147483646 w 884"/>
              <a:gd name="T7" fmla="*/ 2147483646 h 703"/>
              <a:gd name="T8" fmla="*/ 2147483646 w 884"/>
              <a:gd name="T9" fmla="*/ 2147483646 h 703"/>
              <a:gd name="T10" fmla="*/ 2147483646 w 884"/>
              <a:gd name="T11" fmla="*/ 2147483646 h 703"/>
              <a:gd name="T12" fmla="*/ 2147483646 w 884"/>
              <a:gd name="T13" fmla="*/ 2147483646 h 703"/>
              <a:gd name="T14" fmla="*/ 2147483646 w 884"/>
              <a:gd name="T15" fmla="*/ 2147483646 h 703"/>
              <a:gd name="T16" fmla="*/ 2147483646 w 884"/>
              <a:gd name="T17" fmla="*/ 2147483646 h 703"/>
              <a:gd name="T18" fmla="*/ 2147483646 w 884"/>
              <a:gd name="T19" fmla="*/ 2147483646 h 703"/>
              <a:gd name="T20" fmla="*/ 2147483646 w 884"/>
              <a:gd name="T21" fmla="*/ 2147483646 h 703"/>
              <a:gd name="T22" fmla="*/ 2147483646 w 884"/>
              <a:gd name="T23" fmla="*/ 2147483646 h 703"/>
              <a:gd name="T24" fmla="*/ 2147483646 w 884"/>
              <a:gd name="T25" fmla="*/ 2147483646 h 703"/>
              <a:gd name="T26" fmla="*/ 2147483646 w 884"/>
              <a:gd name="T27" fmla="*/ 2147483646 h 703"/>
              <a:gd name="T28" fmla="*/ 2147483646 w 884"/>
              <a:gd name="T29" fmla="*/ 2147483646 h 703"/>
              <a:gd name="T30" fmla="*/ 2147483646 w 884"/>
              <a:gd name="T31" fmla="*/ 2147483646 h 703"/>
              <a:gd name="T32" fmla="*/ 2147483646 w 884"/>
              <a:gd name="T33" fmla="*/ 2147483646 h 703"/>
              <a:gd name="T34" fmla="*/ 2147483646 w 884"/>
              <a:gd name="T35" fmla="*/ 2147483646 h 703"/>
              <a:gd name="T36" fmla="*/ 2147483646 w 884"/>
              <a:gd name="T37" fmla="*/ 2147483646 h 703"/>
              <a:gd name="T38" fmla="*/ 2147483646 w 884"/>
              <a:gd name="T39" fmla="*/ 2147483646 h 703"/>
              <a:gd name="T40" fmla="*/ 2147483646 w 884"/>
              <a:gd name="T41" fmla="*/ 2147483646 h 703"/>
              <a:gd name="T42" fmla="*/ 2147483646 w 884"/>
              <a:gd name="T43" fmla="*/ 2147483646 h 703"/>
              <a:gd name="T44" fmla="*/ 2147483646 w 884"/>
              <a:gd name="T45" fmla="*/ 2147483646 h 703"/>
              <a:gd name="T46" fmla="*/ 2147483646 w 884"/>
              <a:gd name="T47" fmla="*/ 2147483646 h 703"/>
              <a:gd name="T48" fmla="*/ 2147483646 w 884"/>
              <a:gd name="T49" fmla="*/ 2147483646 h 703"/>
              <a:gd name="T50" fmla="*/ 2147483646 w 884"/>
              <a:gd name="T51" fmla="*/ 2147483646 h 703"/>
              <a:gd name="T52" fmla="*/ 2147483646 w 884"/>
              <a:gd name="T53" fmla="*/ 2147483646 h 703"/>
              <a:gd name="T54" fmla="*/ 2147483646 w 884"/>
              <a:gd name="T55" fmla="*/ 2147483646 h 703"/>
              <a:gd name="T56" fmla="*/ 2147483646 w 884"/>
              <a:gd name="T57" fmla="*/ 2147483646 h 703"/>
              <a:gd name="T58" fmla="*/ 2147483646 w 884"/>
              <a:gd name="T59" fmla="*/ 2147483646 h 703"/>
              <a:gd name="T60" fmla="*/ 2147483646 w 884"/>
              <a:gd name="T61" fmla="*/ 2147483646 h 703"/>
              <a:gd name="T62" fmla="*/ 2147483646 w 884"/>
              <a:gd name="T63" fmla="*/ 2147483646 h 703"/>
              <a:gd name="T64" fmla="*/ 2147483646 w 884"/>
              <a:gd name="T65" fmla="*/ 2147483646 h 703"/>
              <a:gd name="T66" fmla="*/ 2147483646 w 884"/>
              <a:gd name="T67" fmla="*/ 2147483646 h 703"/>
              <a:gd name="T68" fmla="*/ 2147483646 w 884"/>
              <a:gd name="T69" fmla="*/ 2147483646 h 703"/>
              <a:gd name="T70" fmla="*/ 2147483646 w 884"/>
              <a:gd name="T71" fmla="*/ 2147483646 h 703"/>
              <a:gd name="T72" fmla="*/ 2147483646 w 884"/>
              <a:gd name="T73" fmla="*/ 2147483646 h 703"/>
              <a:gd name="T74" fmla="*/ 2147483646 w 884"/>
              <a:gd name="T75" fmla="*/ 2147483646 h 703"/>
              <a:gd name="T76" fmla="*/ 2147483646 w 884"/>
              <a:gd name="T77" fmla="*/ 2147483646 h 703"/>
              <a:gd name="T78" fmla="*/ 2147483646 w 884"/>
              <a:gd name="T79" fmla="*/ 2147483646 h 703"/>
              <a:gd name="T80" fmla="*/ 2147483646 w 884"/>
              <a:gd name="T81" fmla="*/ 2147483646 h 703"/>
              <a:gd name="T82" fmla="*/ 2147483646 w 884"/>
              <a:gd name="T83" fmla="*/ 2147483646 h 703"/>
              <a:gd name="T84" fmla="*/ 2147483646 w 884"/>
              <a:gd name="T85" fmla="*/ 2147483646 h 703"/>
              <a:gd name="T86" fmla="*/ 2147483646 w 884"/>
              <a:gd name="T87" fmla="*/ 2147483646 h 703"/>
              <a:gd name="T88" fmla="*/ 2147483646 w 884"/>
              <a:gd name="T89" fmla="*/ 2147483646 h 703"/>
              <a:gd name="T90" fmla="*/ 2147483646 w 884"/>
              <a:gd name="T91" fmla="*/ 2147483646 h 703"/>
              <a:gd name="T92" fmla="*/ 2147483646 w 884"/>
              <a:gd name="T93" fmla="*/ 2147483646 h 703"/>
              <a:gd name="T94" fmla="*/ 2147483646 w 884"/>
              <a:gd name="T95" fmla="*/ 2147483646 h 703"/>
              <a:gd name="T96" fmla="*/ 2147483646 w 884"/>
              <a:gd name="T97" fmla="*/ 2147483646 h 703"/>
              <a:gd name="T98" fmla="*/ 2147483646 w 884"/>
              <a:gd name="T99" fmla="*/ 2147483646 h 703"/>
              <a:gd name="T100" fmla="*/ 2147483646 w 884"/>
              <a:gd name="T101" fmla="*/ 2147483646 h 703"/>
              <a:gd name="T102" fmla="*/ 2147483646 w 884"/>
              <a:gd name="T103" fmla="*/ 2147483646 h 703"/>
              <a:gd name="T104" fmla="*/ 2147483646 w 884"/>
              <a:gd name="T105" fmla="*/ 2147483646 h 7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84" h="703">
                <a:moveTo>
                  <a:pt x="753" y="6"/>
                </a:moveTo>
                <a:lnTo>
                  <a:pt x="710" y="20"/>
                </a:lnTo>
                <a:lnTo>
                  <a:pt x="694" y="12"/>
                </a:lnTo>
                <a:lnTo>
                  <a:pt x="707" y="26"/>
                </a:lnTo>
                <a:lnTo>
                  <a:pt x="648" y="31"/>
                </a:lnTo>
                <a:lnTo>
                  <a:pt x="666" y="42"/>
                </a:lnTo>
                <a:lnTo>
                  <a:pt x="604" y="39"/>
                </a:lnTo>
                <a:lnTo>
                  <a:pt x="690" y="63"/>
                </a:lnTo>
                <a:lnTo>
                  <a:pt x="721" y="101"/>
                </a:lnTo>
                <a:lnTo>
                  <a:pt x="743" y="111"/>
                </a:lnTo>
                <a:lnTo>
                  <a:pt x="768" y="164"/>
                </a:lnTo>
                <a:lnTo>
                  <a:pt x="786" y="178"/>
                </a:lnTo>
                <a:lnTo>
                  <a:pt x="804" y="220"/>
                </a:lnTo>
                <a:lnTo>
                  <a:pt x="800" y="240"/>
                </a:lnTo>
                <a:lnTo>
                  <a:pt x="784" y="233"/>
                </a:lnTo>
                <a:lnTo>
                  <a:pt x="817" y="258"/>
                </a:lnTo>
                <a:lnTo>
                  <a:pt x="819" y="283"/>
                </a:lnTo>
                <a:lnTo>
                  <a:pt x="793" y="283"/>
                </a:lnTo>
                <a:lnTo>
                  <a:pt x="825" y="296"/>
                </a:lnTo>
                <a:lnTo>
                  <a:pt x="839" y="322"/>
                </a:lnTo>
                <a:lnTo>
                  <a:pt x="812" y="314"/>
                </a:lnTo>
                <a:lnTo>
                  <a:pt x="882" y="374"/>
                </a:lnTo>
                <a:lnTo>
                  <a:pt x="884" y="444"/>
                </a:lnTo>
                <a:lnTo>
                  <a:pt x="841" y="416"/>
                </a:lnTo>
                <a:lnTo>
                  <a:pt x="832" y="400"/>
                </a:lnTo>
                <a:lnTo>
                  <a:pt x="812" y="403"/>
                </a:lnTo>
                <a:lnTo>
                  <a:pt x="783" y="368"/>
                </a:lnTo>
                <a:lnTo>
                  <a:pt x="796" y="390"/>
                </a:lnTo>
                <a:lnTo>
                  <a:pt x="763" y="378"/>
                </a:lnTo>
                <a:lnTo>
                  <a:pt x="636" y="329"/>
                </a:lnTo>
                <a:lnTo>
                  <a:pt x="596" y="289"/>
                </a:lnTo>
                <a:lnTo>
                  <a:pt x="546" y="239"/>
                </a:lnTo>
                <a:lnTo>
                  <a:pt x="572" y="284"/>
                </a:lnTo>
                <a:lnTo>
                  <a:pt x="558" y="387"/>
                </a:lnTo>
                <a:lnTo>
                  <a:pt x="542" y="429"/>
                </a:lnTo>
                <a:lnTo>
                  <a:pt x="528" y="408"/>
                </a:lnTo>
                <a:lnTo>
                  <a:pt x="541" y="442"/>
                </a:lnTo>
                <a:lnTo>
                  <a:pt x="519" y="491"/>
                </a:lnTo>
                <a:lnTo>
                  <a:pt x="515" y="463"/>
                </a:lnTo>
                <a:lnTo>
                  <a:pt x="504" y="449"/>
                </a:lnTo>
                <a:lnTo>
                  <a:pt x="514" y="501"/>
                </a:lnTo>
                <a:lnTo>
                  <a:pt x="510" y="520"/>
                </a:lnTo>
                <a:lnTo>
                  <a:pt x="500" y="551"/>
                </a:lnTo>
                <a:lnTo>
                  <a:pt x="494" y="534"/>
                </a:lnTo>
                <a:lnTo>
                  <a:pt x="482" y="599"/>
                </a:lnTo>
                <a:lnTo>
                  <a:pt x="471" y="581"/>
                </a:lnTo>
                <a:lnTo>
                  <a:pt x="477" y="612"/>
                </a:lnTo>
                <a:lnTo>
                  <a:pt x="451" y="685"/>
                </a:lnTo>
                <a:lnTo>
                  <a:pt x="434" y="703"/>
                </a:lnTo>
                <a:lnTo>
                  <a:pt x="428" y="663"/>
                </a:lnTo>
                <a:lnTo>
                  <a:pt x="414" y="683"/>
                </a:lnTo>
                <a:lnTo>
                  <a:pt x="424" y="615"/>
                </a:lnTo>
                <a:lnTo>
                  <a:pt x="414" y="642"/>
                </a:lnTo>
                <a:lnTo>
                  <a:pt x="411" y="544"/>
                </a:lnTo>
                <a:lnTo>
                  <a:pt x="405" y="587"/>
                </a:lnTo>
                <a:lnTo>
                  <a:pt x="399" y="542"/>
                </a:lnTo>
                <a:lnTo>
                  <a:pt x="401" y="516"/>
                </a:lnTo>
                <a:lnTo>
                  <a:pt x="389" y="554"/>
                </a:lnTo>
                <a:lnTo>
                  <a:pt x="377" y="495"/>
                </a:lnTo>
                <a:lnTo>
                  <a:pt x="379" y="470"/>
                </a:lnTo>
                <a:lnTo>
                  <a:pt x="368" y="489"/>
                </a:lnTo>
                <a:lnTo>
                  <a:pt x="361" y="432"/>
                </a:lnTo>
                <a:lnTo>
                  <a:pt x="351" y="453"/>
                </a:lnTo>
                <a:lnTo>
                  <a:pt x="334" y="338"/>
                </a:lnTo>
                <a:lnTo>
                  <a:pt x="353" y="303"/>
                </a:lnTo>
                <a:lnTo>
                  <a:pt x="329" y="328"/>
                </a:lnTo>
                <a:lnTo>
                  <a:pt x="332" y="287"/>
                </a:lnTo>
                <a:lnTo>
                  <a:pt x="262" y="352"/>
                </a:lnTo>
                <a:lnTo>
                  <a:pt x="242" y="364"/>
                </a:lnTo>
                <a:lnTo>
                  <a:pt x="250" y="338"/>
                </a:lnTo>
                <a:lnTo>
                  <a:pt x="209" y="384"/>
                </a:lnTo>
                <a:lnTo>
                  <a:pt x="170" y="391"/>
                </a:lnTo>
                <a:lnTo>
                  <a:pt x="181" y="373"/>
                </a:lnTo>
                <a:lnTo>
                  <a:pt x="141" y="405"/>
                </a:lnTo>
                <a:lnTo>
                  <a:pt x="124" y="404"/>
                </a:lnTo>
                <a:lnTo>
                  <a:pt x="125" y="388"/>
                </a:lnTo>
                <a:lnTo>
                  <a:pt x="78" y="445"/>
                </a:lnTo>
                <a:lnTo>
                  <a:pt x="81" y="431"/>
                </a:lnTo>
                <a:lnTo>
                  <a:pt x="36" y="466"/>
                </a:lnTo>
                <a:lnTo>
                  <a:pt x="18" y="465"/>
                </a:lnTo>
                <a:lnTo>
                  <a:pt x="43" y="416"/>
                </a:lnTo>
                <a:lnTo>
                  <a:pt x="77" y="366"/>
                </a:lnTo>
                <a:lnTo>
                  <a:pt x="87" y="329"/>
                </a:lnTo>
                <a:lnTo>
                  <a:pt x="119" y="303"/>
                </a:lnTo>
                <a:lnTo>
                  <a:pt x="89" y="318"/>
                </a:lnTo>
                <a:lnTo>
                  <a:pt x="121" y="263"/>
                </a:lnTo>
                <a:lnTo>
                  <a:pt x="141" y="252"/>
                </a:lnTo>
                <a:lnTo>
                  <a:pt x="116" y="255"/>
                </a:lnTo>
                <a:lnTo>
                  <a:pt x="154" y="185"/>
                </a:lnTo>
                <a:lnTo>
                  <a:pt x="169" y="181"/>
                </a:lnTo>
                <a:lnTo>
                  <a:pt x="198" y="129"/>
                </a:lnTo>
                <a:lnTo>
                  <a:pt x="235" y="124"/>
                </a:lnTo>
                <a:lnTo>
                  <a:pt x="215" y="113"/>
                </a:lnTo>
                <a:lnTo>
                  <a:pt x="270" y="83"/>
                </a:lnTo>
                <a:lnTo>
                  <a:pt x="290" y="72"/>
                </a:lnTo>
                <a:lnTo>
                  <a:pt x="245" y="74"/>
                </a:lnTo>
                <a:lnTo>
                  <a:pt x="219" y="72"/>
                </a:lnTo>
                <a:lnTo>
                  <a:pt x="193" y="65"/>
                </a:lnTo>
                <a:lnTo>
                  <a:pt x="210" y="48"/>
                </a:lnTo>
                <a:lnTo>
                  <a:pt x="150" y="53"/>
                </a:lnTo>
                <a:lnTo>
                  <a:pt x="168" y="34"/>
                </a:lnTo>
                <a:lnTo>
                  <a:pt x="119" y="47"/>
                </a:lnTo>
                <a:lnTo>
                  <a:pt x="133" y="29"/>
                </a:lnTo>
                <a:lnTo>
                  <a:pt x="65" y="29"/>
                </a:lnTo>
                <a:lnTo>
                  <a:pt x="0" y="0"/>
                </a:lnTo>
                <a:lnTo>
                  <a:pt x="753" y="6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45"/>
          <p:cNvSpPr>
            <a:spLocks/>
          </p:cNvSpPr>
          <p:nvPr userDrawn="1"/>
        </p:nvSpPr>
        <p:spPr bwMode="gray">
          <a:xfrm>
            <a:off x="10397067" y="6350"/>
            <a:ext cx="1786467" cy="1289050"/>
          </a:xfrm>
          <a:custGeom>
            <a:avLst/>
            <a:gdLst>
              <a:gd name="T0" fmla="*/ 2147483646 w 844"/>
              <a:gd name="T1" fmla="*/ 2147483646 h 812"/>
              <a:gd name="T2" fmla="*/ 2147483646 w 844"/>
              <a:gd name="T3" fmla="*/ 2147483646 h 812"/>
              <a:gd name="T4" fmla="*/ 2147483646 w 844"/>
              <a:gd name="T5" fmla="*/ 2147483646 h 812"/>
              <a:gd name="T6" fmla="*/ 2147483646 w 844"/>
              <a:gd name="T7" fmla="*/ 2147483646 h 812"/>
              <a:gd name="T8" fmla="*/ 2147483646 w 844"/>
              <a:gd name="T9" fmla="*/ 2147483646 h 812"/>
              <a:gd name="T10" fmla="*/ 2147483646 w 844"/>
              <a:gd name="T11" fmla="*/ 2147483646 h 812"/>
              <a:gd name="T12" fmla="*/ 2147483646 w 844"/>
              <a:gd name="T13" fmla="*/ 2147483646 h 812"/>
              <a:gd name="T14" fmla="*/ 2147483646 w 844"/>
              <a:gd name="T15" fmla="*/ 2147483646 h 812"/>
              <a:gd name="T16" fmla="*/ 2147483646 w 844"/>
              <a:gd name="T17" fmla="*/ 2147483646 h 812"/>
              <a:gd name="T18" fmla="*/ 2147483646 w 844"/>
              <a:gd name="T19" fmla="*/ 2147483646 h 812"/>
              <a:gd name="T20" fmla="*/ 2147483646 w 844"/>
              <a:gd name="T21" fmla="*/ 2147483646 h 812"/>
              <a:gd name="T22" fmla="*/ 2147483646 w 844"/>
              <a:gd name="T23" fmla="*/ 2147483646 h 812"/>
              <a:gd name="T24" fmla="*/ 2147483646 w 844"/>
              <a:gd name="T25" fmla="*/ 2147483646 h 812"/>
              <a:gd name="T26" fmla="*/ 2147483646 w 844"/>
              <a:gd name="T27" fmla="*/ 2147483646 h 812"/>
              <a:gd name="T28" fmla="*/ 2147483646 w 844"/>
              <a:gd name="T29" fmla="*/ 2147483646 h 812"/>
              <a:gd name="T30" fmla="*/ 2147483646 w 844"/>
              <a:gd name="T31" fmla="*/ 2147483646 h 812"/>
              <a:gd name="T32" fmla="*/ 2147483646 w 844"/>
              <a:gd name="T33" fmla="*/ 2147483646 h 812"/>
              <a:gd name="T34" fmla="*/ 2147483646 w 844"/>
              <a:gd name="T35" fmla="*/ 2147483646 h 812"/>
              <a:gd name="T36" fmla="*/ 2147483646 w 844"/>
              <a:gd name="T37" fmla="*/ 2147483646 h 812"/>
              <a:gd name="T38" fmla="*/ 2147483646 w 844"/>
              <a:gd name="T39" fmla="*/ 2147483646 h 812"/>
              <a:gd name="T40" fmla="*/ 2147483646 w 844"/>
              <a:gd name="T41" fmla="*/ 2147483646 h 812"/>
              <a:gd name="T42" fmla="*/ 2147483646 w 844"/>
              <a:gd name="T43" fmla="*/ 2147483646 h 812"/>
              <a:gd name="T44" fmla="*/ 2147483646 w 844"/>
              <a:gd name="T45" fmla="*/ 2147483646 h 812"/>
              <a:gd name="T46" fmla="*/ 2147483646 w 844"/>
              <a:gd name="T47" fmla="*/ 2147483646 h 812"/>
              <a:gd name="T48" fmla="*/ 2147483646 w 844"/>
              <a:gd name="T49" fmla="*/ 2147483646 h 812"/>
              <a:gd name="T50" fmla="*/ 2147483646 w 844"/>
              <a:gd name="T51" fmla="*/ 2147483646 h 812"/>
              <a:gd name="T52" fmla="*/ 2147483646 w 844"/>
              <a:gd name="T53" fmla="*/ 2147483646 h 812"/>
              <a:gd name="T54" fmla="*/ 2147483646 w 844"/>
              <a:gd name="T55" fmla="*/ 2147483646 h 812"/>
              <a:gd name="T56" fmla="*/ 2147483646 w 844"/>
              <a:gd name="T57" fmla="*/ 2147483646 h 812"/>
              <a:gd name="T58" fmla="*/ 2147483646 w 844"/>
              <a:gd name="T59" fmla="*/ 2147483646 h 812"/>
              <a:gd name="T60" fmla="*/ 2147483646 w 844"/>
              <a:gd name="T61" fmla="*/ 2147483646 h 812"/>
              <a:gd name="T62" fmla="*/ 2147483646 w 844"/>
              <a:gd name="T63" fmla="*/ 2147483646 h 812"/>
              <a:gd name="T64" fmla="*/ 2147483646 w 844"/>
              <a:gd name="T65" fmla="*/ 2147483646 h 812"/>
              <a:gd name="T66" fmla="*/ 2147483646 w 844"/>
              <a:gd name="T67" fmla="*/ 2147483646 h 812"/>
              <a:gd name="T68" fmla="*/ 2147483646 w 844"/>
              <a:gd name="T69" fmla="*/ 2147483646 h 812"/>
              <a:gd name="T70" fmla="*/ 2147483646 w 844"/>
              <a:gd name="T71" fmla="*/ 2147483646 h 812"/>
              <a:gd name="T72" fmla="*/ 2147483646 w 844"/>
              <a:gd name="T73" fmla="*/ 2147483646 h 812"/>
              <a:gd name="T74" fmla="*/ 2147483646 w 844"/>
              <a:gd name="T75" fmla="*/ 2147483646 h 812"/>
              <a:gd name="T76" fmla="*/ 2147483646 w 844"/>
              <a:gd name="T77" fmla="*/ 2147483646 h 812"/>
              <a:gd name="T78" fmla="*/ 2147483646 w 844"/>
              <a:gd name="T79" fmla="*/ 2147483646 h 812"/>
              <a:gd name="T80" fmla="*/ 2147483646 w 844"/>
              <a:gd name="T81" fmla="*/ 2147483646 h 812"/>
              <a:gd name="T82" fmla="*/ 2147483646 w 844"/>
              <a:gd name="T83" fmla="*/ 2147483646 h 812"/>
              <a:gd name="T84" fmla="*/ 2147483646 w 844"/>
              <a:gd name="T85" fmla="*/ 2147483646 h 8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44" h="812">
                <a:moveTo>
                  <a:pt x="446" y="243"/>
                </a:moveTo>
                <a:lnTo>
                  <a:pt x="430" y="203"/>
                </a:lnTo>
                <a:lnTo>
                  <a:pt x="406" y="158"/>
                </a:lnTo>
                <a:lnTo>
                  <a:pt x="398" y="112"/>
                </a:lnTo>
                <a:lnTo>
                  <a:pt x="403" y="101"/>
                </a:lnTo>
                <a:lnTo>
                  <a:pt x="412" y="119"/>
                </a:lnTo>
                <a:lnTo>
                  <a:pt x="410" y="85"/>
                </a:lnTo>
                <a:lnTo>
                  <a:pt x="422" y="58"/>
                </a:lnTo>
                <a:lnTo>
                  <a:pt x="426" y="74"/>
                </a:lnTo>
                <a:lnTo>
                  <a:pt x="433" y="50"/>
                </a:lnTo>
                <a:lnTo>
                  <a:pt x="431" y="31"/>
                </a:lnTo>
                <a:lnTo>
                  <a:pt x="437" y="48"/>
                </a:lnTo>
                <a:lnTo>
                  <a:pt x="440" y="17"/>
                </a:lnTo>
                <a:lnTo>
                  <a:pt x="449" y="7"/>
                </a:lnTo>
                <a:lnTo>
                  <a:pt x="463" y="23"/>
                </a:lnTo>
                <a:lnTo>
                  <a:pt x="470" y="12"/>
                </a:lnTo>
                <a:lnTo>
                  <a:pt x="478" y="36"/>
                </a:lnTo>
                <a:lnTo>
                  <a:pt x="498" y="68"/>
                </a:lnTo>
                <a:lnTo>
                  <a:pt x="502" y="53"/>
                </a:lnTo>
                <a:lnTo>
                  <a:pt x="505" y="94"/>
                </a:lnTo>
                <a:lnTo>
                  <a:pt x="516" y="134"/>
                </a:lnTo>
                <a:lnTo>
                  <a:pt x="550" y="74"/>
                </a:lnTo>
                <a:lnTo>
                  <a:pt x="600" y="52"/>
                </a:lnTo>
                <a:lnTo>
                  <a:pt x="618" y="31"/>
                </a:lnTo>
                <a:lnTo>
                  <a:pt x="688" y="0"/>
                </a:lnTo>
                <a:lnTo>
                  <a:pt x="776" y="0"/>
                </a:lnTo>
                <a:lnTo>
                  <a:pt x="733" y="56"/>
                </a:lnTo>
                <a:lnTo>
                  <a:pt x="763" y="47"/>
                </a:lnTo>
                <a:lnTo>
                  <a:pt x="704" y="122"/>
                </a:lnTo>
                <a:lnTo>
                  <a:pt x="734" y="117"/>
                </a:lnTo>
                <a:lnTo>
                  <a:pt x="701" y="148"/>
                </a:lnTo>
                <a:lnTo>
                  <a:pt x="679" y="151"/>
                </a:lnTo>
                <a:lnTo>
                  <a:pt x="702" y="154"/>
                </a:lnTo>
                <a:lnTo>
                  <a:pt x="646" y="187"/>
                </a:lnTo>
                <a:lnTo>
                  <a:pt x="670" y="186"/>
                </a:lnTo>
                <a:lnTo>
                  <a:pt x="607" y="214"/>
                </a:lnTo>
                <a:lnTo>
                  <a:pt x="708" y="190"/>
                </a:lnTo>
                <a:lnTo>
                  <a:pt x="763" y="203"/>
                </a:lnTo>
                <a:lnTo>
                  <a:pt x="792" y="200"/>
                </a:lnTo>
                <a:lnTo>
                  <a:pt x="844" y="230"/>
                </a:lnTo>
                <a:lnTo>
                  <a:pt x="844" y="418"/>
                </a:lnTo>
                <a:lnTo>
                  <a:pt x="761" y="403"/>
                </a:lnTo>
                <a:lnTo>
                  <a:pt x="679" y="390"/>
                </a:lnTo>
                <a:lnTo>
                  <a:pt x="735" y="410"/>
                </a:lnTo>
                <a:lnTo>
                  <a:pt x="786" y="493"/>
                </a:lnTo>
                <a:lnTo>
                  <a:pt x="799" y="533"/>
                </a:lnTo>
                <a:lnTo>
                  <a:pt x="771" y="524"/>
                </a:lnTo>
                <a:lnTo>
                  <a:pt x="805" y="543"/>
                </a:lnTo>
                <a:lnTo>
                  <a:pt x="815" y="590"/>
                </a:lnTo>
                <a:lnTo>
                  <a:pt x="792" y="570"/>
                </a:lnTo>
                <a:lnTo>
                  <a:pt x="773" y="566"/>
                </a:lnTo>
                <a:lnTo>
                  <a:pt x="815" y="599"/>
                </a:lnTo>
                <a:lnTo>
                  <a:pt x="825" y="616"/>
                </a:lnTo>
                <a:lnTo>
                  <a:pt x="834" y="643"/>
                </a:lnTo>
                <a:lnTo>
                  <a:pt x="818" y="633"/>
                </a:lnTo>
                <a:lnTo>
                  <a:pt x="844" y="685"/>
                </a:lnTo>
                <a:lnTo>
                  <a:pt x="844" y="764"/>
                </a:lnTo>
                <a:lnTo>
                  <a:pt x="835" y="782"/>
                </a:lnTo>
                <a:lnTo>
                  <a:pt x="802" y="727"/>
                </a:lnTo>
                <a:lnTo>
                  <a:pt x="808" y="751"/>
                </a:lnTo>
                <a:lnTo>
                  <a:pt x="743" y="681"/>
                </a:lnTo>
                <a:lnTo>
                  <a:pt x="764" y="716"/>
                </a:lnTo>
                <a:lnTo>
                  <a:pt x="729" y="685"/>
                </a:lnTo>
                <a:lnTo>
                  <a:pt x="715" y="665"/>
                </a:lnTo>
                <a:lnTo>
                  <a:pt x="727" y="699"/>
                </a:lnTo>
                <a:lnTo>
                  <a:pt x="676" y="660"/>
                </a:lnTo>
                <a:lnTo>
                  <a:pt x="661" y="641"/>
                </a:lnTo>
                <a:lnTo>
                  <a:pt x="662" y="661"/>
                </a:lnTo>
                <a:lnTo>
                  <a:pt x="620" y="622"/>
                </a:lnTo>
                <a:lnTo>
                  <a:pt x="624" y="642"/>
                </a:lnTo>
                <a:lnTo>
                  <a:pt x="532" y="566"/>
                </a:lnTo>
                <a:lnTo>
                  <a:pt x="527" y="530"/>
                </a:lnTo>
                <a:lnTo>
                  <a:pt x="521" y="560"/>
                </a:lnTo>
                <a:lnTo>
                  <a:pt x="497" y="529"/>
                </a:lnTo>
                <a:lnTo>
                  <a:pt x="470" y="610"/>
                </a:lnTo>
                <a:lnTo>
                  <a:pt x="458" y="629"/>
                </a:lnTo>
                <a:lnTo>
                  <a:pt x="447" y="605"/>
                </a:lnTo>
                <a:lnTo>
                  <a:pt x="438" y="660"/>
                </a:lnTo>
                <a:lnTo>
                  <a:pt x="405" y="684"/>
                </a:lnTo>
                <a:lnTo>
                  <a:pt x="403" y="665"/>
                </a:lnTo>
                <a:lnTo>
                  <a:pt x="384" y="708"/>
                </a:lnTo>
                <a:lnTo>
                  <a:pt x="365" y="715"/>
                </a:lnTo>
                <a:lnTo>
                  <a:pt x="356" y="703"/>
                </a:lnTo>
                <a:lnTo>
                  <a:pt x="347" y="768"/>
                </a:lnTo>
                <a:lnTo>
                  <a:pt x="340" y="757"/>
                </a:lnTo>
                <a:lnTo>
                  <a:pt x="318" y="804"/>
                </a:lnTo>
                <a:lnTo>
                  <a:pt x="301" y="812"/>
                </a:lnTo>
                <a:lnTo>
                  <a:pt x="294" y="764"/>
                </a:lnTo>
                <a:lnTo>
                  <a:pt x="294" y="711"/>
                </a:lnTo>
                <a:lnTo>
                  <a:pt x="281" y="678"/>
                </a:lnTo>
                <a:lnTo>
                  <a:pt x="296" y="642"/>
                </a:lnTo>
                <a:lnTo>
                  <a:pt x="275" y="669"/>
                </a:lnTo>
                <a:lnTo>
                  <a:pt x="273" y="613"/>
                </a:lnTo>
                <a:lnTo>
                  <a:pt x="285" y="594"/>
                </a:lnTo>
                <a:lnTo>
                  <a:pt x="261" y="609"/>
                </a:lnTo>
                <a:lnTo>
                  <a:pt x="254" y="539"/>
                </a:lnTo>
                <a:lnTo>
                  <a:pt x="267" y="528"/>
                </a:lnTo>
                <a:lnTo>
                  <a:pt x="262" y="475"/>
                </a:lnTo>
                <a:lnTo>
                  <a:pt x="295" y="455"/>
                </a:lnTo>
                <a:lnTo>
                  <a:pt x="268" y="455"/>
                </a:lnTo>
                <a:lnTo>
                  <a:pt x="304" y="408"/>
                </a:lnTo>
                <a:lnTo>
                  <a:pt x="316" y="389"/>
                </a:lnTo>
                <a:lnTo>
                  <a:pt x="273" y="413"/>
                </a:lnTo>
                <a:lnTo>
                  <a:pt x="246" y="424"/>
                </a:lnTo>
                <a:lnTo>
                  <a:pt x="217" y="431"/>
                </a:lnTo>
                <a:lnTo>
                  <a:pt x="223" y="410"/>
                </a:lnTo>
                <a:lnTo>
                  <a:pt x="165" y="442"/>
                </a:lnTo>
                <a:lnTo>
                  <a:pt x="172" y="420"/>
                </a:lnTo>
                <a:lnTo>
                  <a:pt x="130" y="454"/>
                </a:lnTo>
                <a:lnTo>
                  <a:pt x="132" y="434"/>
                </a:lnTo>
                <a:lnTo>
                  <a:pt x="66" y="466"/>
                </a:lnTo>
                <a:lnTo>
                  <a:pt x="0" y="488"/>
                </a:lnTo>
                <a:lnTo>
                  <a:pt x="72" y="425"/>
                </a:lnTo>
                <a:lnTo>
                  <a:pt x="105" y="382"/>
                </a:lnTo>
                <a:lnTo>
                  <a:pt x="121" y="375"/>
                </a:lnTo>
                <a:lnTo>
                  <a:pt x="176" y="308"/>
                </a:lnTo>
                <a:lnTo>
                  <a:pt x="222" y="295"/>
                </a:lnTo>
                <a:lnTo>
                  <a:pt x="282" y="273"/>
                </a:lnTo>
                <a:lnTo>
                  <a:pt x="233" y="262"/>
                </a:lnTo>
                <a:lnTo>
                  <a:pt x="249" y="254"/>
                </a:lnTo>
                <a:lnTo>
                  <a:pt x="210" y="247"/>
                </a:lnTo>
                <a:lnTo>
                  <a:pt x="232" y="240"/>
                </a:lnTo>
                <a:lnTo>
                  <a:pt x="188" y="224"/>
                </a:lnTo>
                <a:lnTo>
                  <a:pt x="301" y="203"/>
                </a:lnTo>
                <a:lnTo>
                  <a:pt x="320" y="217"/>
                </a:lnTo>
                <a:lnTo>
                  <a:pt x="342" y="206"/>
                </a:lnTo>
                <a:lnTo>
                  <a:pt x="422" y="256"/>
                </a:lnTo>
                <a:lnTo>
                  <a:pt x="311" y="146"/>
                </a:lnTo>
                <a:lnTo>
                  <a:pt x="429" y="244"/>
                </a:lnTo>
                <a:lnTo>
                  <a:pt x="446" y="243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46"/>
          <p:cNvSpPr>
            <a:spLocks/>
          </p:cNvSpPr>
          <p:nvPr userDrawn="1"/>
        </p:nvSpPr>
        <p:spPr bwMode="gray">
          <a:xfrm>
            <a:off x="9245601" y="1"/>
            <a:ext cx="2205567" cy="1336675"/>
          </a:xfrm>
          <a:custGeom>
            <a:avLst/>
            <a:gdLst>
              <a:gd name="T0" fmla="*/ 2147483646 w 1042"/>
              <a:gd name="T1" fmla="*/ 2147483646 h 842"/>
              <a:gd name="T2" fmla="*/ 2147483646 w 1042"/>
              <a:gd name="T3" fmla="*/ 2147483646 h 842"/>
              <a:gd name="T4" fmla="*/ 2147483646 w 1042"/>
              <a:gd name="T5" fmla="*/ 2147483646 h 842"/>
              <a:gd name="T6" fmla="*/ 2147483646 w 1042"/>
              <a:gd name="T7" fmla="*/ 2147483646 h 842"/>
              <a:gd name="T8" fmla="*/ 2147483646 w 1042"/>
              <a:gd name="T9" fmla="*/ 2147483646 h 842"/>
              <a:gd name="T10" fmla="*/ 2147483646 w 1042"/>
              <a:gd name="T11" fmla="*/ 2147483646 h 842"/>
              <a:gd name="T12" fmla="*/ 2147483646 w 1042"/>
              <a:gd name="T13" fmla="*/ 2147483646 h 842"/>
              <a:gd name="T14" fmla="*/ 2147483646 w 1042"/>
              <a:gd name="T15" fmla="*/ 2147483646 h 842"/>
              <a:gd name="T16" fmla="*/ 2147483646 w 1042"/>
              <a:gd name="T17" fmla="*/ 2147483646 h 842"/>
              <a:gd name="T18" fmla="*/ 2147483646 w 1042"/>
              <a:gd name="T19" fmla="*/ 2147483646 h 842"/>
              <a:gd name="T20" fmla="*/ 2147483646 w 1042"/>
              <a:gd name="T21" fmla="*/ 2147483646 h 842"/>
              <a:gd name="T22" fmla="*/ 2147483646 w 1042"/>
              <a:gd name="T23" fmla="*/ 2147483646 h 842"/>
              <a:gd name="T24" fmla="*/ 2147483646 w 1042"/>
              <a:gd name="T25" fmla="*/ 2147483646 h 842"/>
              <a:gd name="T26" fmla="*/ 2147483646 w 1042"/>
              <a:gd name="T27" fmla="*/ 2147483646 h 842"/>
              <a:gd name="T28" fmla="*/ 2147483646 w 1042"/>
              <a:gd name="T29" fmla="*/ 2147483646 h 842"/>
              <a:gd name="T30" fmla="*/ 2147483646 w 1042"/>
              <a:gd name="T31" fmla="*/ 2147483646 h 842"/>
              <a:gd name="T32" fmla="*/ 2147483646 w 1042"/>
              <a:gd name="T33" fmla="*/ 2147483646 h 842"/>
              <a:gd name="T34" fmla="*/ 2147483646 w 1042"/>
              <a:gd name="T35" fmla="*/ 2147483646 h 842"/>
              <a:gd name="T36" fmla="*/ 2147483646 w 1042"/>
              <a:gd name="T37" fmla="*/ 2147483646 h 842"/>
              <a:gd name="T38" fmla="*/ 2147483646 w 1042"/>
              <a:gd name="T39" fmla="*/ 2147483646 h 842"/>
              <a:gd name="T40" fmla="*/ 2147483646 w 1042"/>
              <a:gd name="T41" fmla="*/ 2147483646 h 842"/>
              <a:gd name="T42" fmla="*/ 2147483646 w 1042"/>
              <a:gd name="T43" fmla="*/ 2147483646 h 842"/>
              <a:gd name="T44" fmla="*/ 2147483646 w 1042"/>
              <a:gd name="T45" fmla="*/ 2147483646 h 842"/>
              <a:gd name="T46" fmla="*/ 2147483646 w 1042"/>
              <a:gd name="T47" fmla="*/ 2147483646 h 842"/>
              <a:gd name="T48" fmla="*/ 2147483646 w 1042"/>
              <a:gd name="T49" fmla="*/ 2147483646 h 842"/>
              <a:gd name="T50" fmla="*/ 2147483646 w 1042"/>
              <a:gd name="T51" fmla="*/ 2147483646 h 842"/>
              <a:gd name="T52" fmla="*/ 2147483646 w 1042"/>
              <a:gd name="T53" fmla="*/ 2147483646 h 842"/>
              <a:gd name="T54" fmla="*/ 2147483646 w 1042"/>
              <a:gd name="T55" fmla="*/ 2147483646 h 842"/>
              <a:gd name="T56" fmla="*/ 2147483646 w 1042"/>
              <a:gd name="T57" fmla="*/ 2147483646 h 842"/>
              <a:gd name="T58" fmla="*/ 2147483646 w 1042"/>
              <a:gd name="T59" fmla="*/ 2147483646 h 842"/>
              <a:gd name="T60" fmla="*/ 2147483646 w 1042"/>
              <a:gd name="T61" fmla="*/ 2147483646 h 842"/>
              <a:gd name="T62" fmla="*/ 2147483646 w 1042"/>
              <a:gd name="T63" fmla="*/ 2147483646 h 842"/>
              <a:gd name="T64" fmla="*/ 2147483646 w 1042"/>
              <a:gd name="T65" fmla="*/ 2147483646 h 842"/>
              <a:gd name="T66" fmla="*/ 2147483646 w 1042"/>
              <a:gd name="T67" fmla="*/ 2147483646 h 842"/>
              <a:gd name="T68" fmla="*/ 2147483646 w 1042"/>
              <a:gd name="T69" fmla="*/ 2147483646 h 842"/>
              <a:gd name="T70" fmla="*/ 2147483646 w 1042"/>
              <a:gd name="T71" fmla="*/ 2147483646 h 842"/>
              <a:gd name="T72" fmla="*/ 2147483646 w 1042"/>
              <a:gd name="T73" fmla="*/ 2147483646 h 842"/>
              <a:gd name="T74" fmla="*/ 2147483646 w 1042"/>
              <a:gd name="T75" fmla="*/ 2147483646 h 842"/>
              <a:gd name="T76" fmla="*/ 2147483646 w 1042"/>
              <a:gd name="T77" fmla="*/ 2147483646 h 842"/>
              <a:gd name="T78" fmla="*/ 2147483646 w 1042"/>
              <a:gd name="T79" fmla="*/ 2147483646 h 842"/>
              <a:gd name="T80" fmla="*/ 2147483646 w 1042"/>
              <a:gd name="T81" fmla="*/ 2147483646 h 842"/>
              <a:gd name="T82" fmla="*/ 2147483646 w 1042"/>
              <a:gd name="T83" fmla="*/ 2147483646 h 842"/>
              <a:gd name="T84" fmla="*/ 2147483646 w 1042"/>
              <a:gd name="T85" fmla="*/ 2147483646 h 842"/>
              <a:gd name="T86" fmla="*/ 2147483646 w 1042"/>
              <a:gd name="T87" fmla="*/ 2147483646 h 842"/>
              <a:gd name="T88" fmla="*/ 2147483646 w 1042"/>
              <a:gd name="T89" fmla="*/ 2147483646 h 842"/>
              <a:gd name="T90" fmla="*/ 2147483646 w 1042"/>
              <a:gd name="T91" fmla="*/ 2147483646 h 842"/>
              <a:gd name="T92" fmla="*/ 2147483646 w 1042"/>
              <a:gd name="T93" fmla="*/ 2147483646 h 842"/>
              <a:gd name="T94" fmla="*/ 2147483646 w 1042"/>
              <a:gd name="T95" fmla="*/ 2147483646 h 842"/>
              <a:gd name="T96" fmla="*/ 2147483646 w 1042"/>
              <a:gd name="T97" fmla="*/ 2147483646 h 842"/>
              <a:gd name="T98" fmla="*/ 2147483646 w 1042"/>
              <a:gd name="T99" fmla="*/ 2147483646 h 842"/>
              <a:gd name="T100" fmla="*/ 2147483646 w 1042"/>
              <a:gd name="T101" fmla="*/ 2147483646 h 842"/>
              <a:gd name="T102" fmla="*/ 2147483646 w 1042"/>
              <a:gd name="T103" fmla="*/ 2147483646 h 842"/>
              <a:gd name="T104" fmla="*/ 0 w 1042"/>
              <a:gd name="T105" fmla="*/ 2147483646 h 842"/>
              <a:gd name="T106" fmla="*/ 2147483646 w 1042"/>
              <a:gd name="T107" fmla="*/ 2147483646 h 8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42" h="842">
                <a:moveTo>
                  <a:pt x="854" y="1"/>
                </a:moveTo>
                <a:lnTo>
                  <a:pt x="886" y="15"/>
                </a:lnTo>
                <a:lnTo>
                  <a:pt x="836" y="33"/>
                </a:lnTo>
                <a:lnTo>
                  <a:pt x="815" y="23"/>
                </a:lnTo>
                <a:lnTo>
                  <a:pt x="832" y="39"/>
                </a:lnTo>
                <a:lnTo>
                  <a:pt x="761" y="45"/>
                </a:lnTo>
                <a:lnTo>
                  <a:pt x="782" y="58"/>
                </a:lnTo>
                <a:lnTo>
                  <a:pt x="709" y="54"/>
                </a:lnTo>
                <a:lnTo>
                  <a:pt x="810" y="83"/>
                </a:lnTo>
                <a:lnTo>
                  <a:pt x="848" y="128"/>
                </a:lnTo>
                <a:lnTo>
                  <a:pt x="874" y="140"/>
                </a:lnTo>
                <a:lnTo>
                  <a:pt x="904" y="205"/>
                </a:lnTo>
                <a:lnTo>
                  <a:pt x="926" y="220"/>
                </a:lnTo>
                <a:lnTo>
                  <a:pt x="948" y="268"/>
                </a:lnTo>
                <a:lnTo>
                  <a:pt x="942" y="293"/>
                </a:lnTo>
                <a:lnTo>
                  <a:pt x="922" y="284"/>
                </a:lnTo>
                <a:lnTo>
                  <a:pt x="962" y="313"/>
                </a:lnTo>
                <a:lnTo>
                  <a:pt x="965" y="345"/>
                </a:lnTo>
                <a:lnTo>
                  <a:pt x="934" y="345"/>
                </a:lnTo>
                <a:lnTo>
                  <a:pt x="973" y="359"/>
                </a:lnTo>
                <a:lnTo>
                  <a:pt x="989" y="391"/>
                </a:lnTo>
                <a:lnTo>
                  <a:pt x="956" y="380"/>
                </a:lnTo>
                <a:lnTo>
                  <a:pt x="1040" y="451"/>
                </a:lnTo>
                <a:lnTo>
                  <a:pt x="1042" y="533"/>
                </a:lnTo>
                <a:lnTo>
                  <a:pt x="992" y="502"/>
                </a:lnTo>
                <a:lnTo>
                  <a:pt x="979" y="481"/>
                </a:lnTo>
                <a:lnTo>
                  <a:pt x="956" y="487"/>
                </a:lnTo>
                <a:lnTo>
                  <a:pt x="922" y="444"/>
                </a:lnTo>
                <a:lnTo>
                  <a:pt x="939" y="470"/>
                </a:lnTo>
                <a:lnTo>
                  <a:pt x="900" y="457"/>
                </a:lnTo>
                <a:lnTo>
                  <a:pt x="748" y="399"/>
                </a:lnTo>
                <a:lnTo>
                  <a:pt x="700" y="352"/>
                </a:lnTo>
                <a:lnTo>
                  <a:pt x="641" y="292"/>
                </a:lnTo>
                <a:lnTo>
                  <a:pt x="672" y="345"/>
                </a:lnTo>
                <a:lnTo>
                  <a:pt x="655" y="466"/>
                </a:lnTo>
                <a:lnTo>
                  <a:pt x="636" y="518"/>
                </a:lnTo>
                <a:lnTo>
                  <a:pt x="620" y="492"/>
                </a:lnTo>
                <a:lnTo>
                  <a:pt x="634" y="533"/>
                </a:lnTo>
                <a:lnTo>
                  <a:pt x="608" y="590"/>
                </a:lnTo>
                <a:lnTo>
                  <a:pt x="605" y="556"/>
                </a:lnTo>
                <a:lnTo>
                  <a:pt x="591" y="541"/>
                </a:lnTo>
                <a:lnTo>
                  <a:pt x="602" y="602"/>
                </a:lnTo>
                <a:lnTo>
                  <a:pt x="599" y="625"/>
                </a:lnTo>
                <a:lnTo>
                  <a:pt x="587" y="661"/>
                </a:lnTo>
                <a:lnTo>
                  <a:pt x="579" y="641"/>
                </a:lnTo>
                <a:lnTo>
                  <a:pt x="565" y="718"/>
                </a:lnTo>
                <a:lnTo>
                  <a:pt x="552" y="699"/>
                </a:lnTo>
                <a:lnTo>
                  <a:pt x="559" y="734"/>
                </a:lnTo>
                <a:lnTo>
                  <a:pt x="528" y="818"/>
                </a:lnTo>
                <a:lnTo>
                  <a:pt x="508" y="842"/>
                </a:lnTo>
                <a:lnTo>
                  <a:pt x="502" y="794"/>
                </a:lnTo>
                <a:lnTo>
                  <a:pt x="485" y="818"/>
                </a:lnTo>
                <a:lnTo>
                  <a:pt x="497" y="738"/>
                </a:lnTo>
                <a:lnTo>
                  <a:pt x="485" y="769"/>
                </a:lnTo>
                <a:lnTo>
                  <a:pt x="482" y="653"/>
                </a:lnTo>
                <a:lnTo>
                  <a:pt x="474" y="705"/>
                </a:lnTo>
                <a:lnTo>
                  <a:pt x="467" y="650"/>
                </a:lnTo>
                <a:lnTo>
                  <a:pt x="469" y="621"/>
                </a:lnTo>
                <a:lnTo>
                  <a:pt x="455" y="665"/>
                </a:lnTo>
                <a:lnTo>
                  <a:pt x="441" y="594"/>
                </a:lnTo>
                <a:lnTo>
                  <a:pt x="442" y="564"/>
                </a:lnTo>
                <a:lnTo>
                  <a:pt x="429" y="587"/>
                </a:lnTo>
                <a:lnTo>
                  <a:pt x="421" y="520"/>
                </a:lnTo>
                <a:lnTo>
                  <a:pt x="410" y="546"/>
                </a:lnTo>
                <a:lnTo>
                  <a:pt x="389" y="410"/>
                </a:lnTo>
                <a:lnTo>
                  <a:pt x="411" y="366"/>
                </a:lnTo>
                <a:lnTo>
                  <a:pt x="384" y="397"/>
                </a:lnTo>
                <a:lnTo>
                  <a:pt x="387" y="349"/>
                </a:lnTo>
                <a:lnTo>
                  <a:pt x="304" y="426"/>
                </a:lnTo>
                <a:lnTo>
                  <a:pt x="281" y="440"/>
                </a:lnTo>
                <a:lnTo>
                  <a:pt x="289" y="408"/>
                </a:lnTo>
                <a:lnTo>
                  <a:pt x="241" y="463"/>
                </a:lnTo>
                <a:lnTo>
                  <a:pt x="196" y="471"/>
                </a:lnTo>
                <a:lnTo>
                  <a:pt x="208" y="450"/>
                </a:lnTo>
                <a:lnTo>
                  <a:pt x="161" y="488"/>
                </a:lnTo>
                <a:lnTo>
                  <a:pt x="140" y="486"/>
                </a:lnTo>
                <a:lnTo>
                  <a:pt x="142" y="468"/>
                </a:lnTo>
                <a:lnTo>
                  <a:pt x="86" y="535"/>
                </a:lnTo>
                <a:lnTo>
                  <a:pt x="88" y="519"/>
                </a:lnTo>
                <a:lnTo>
                  <a:pt x="36" y="560"/>
                </a:lnTo>
                <a:lnTo>
                  <a:pt x="15" y="560"/>
                </a:lnTo>
                <a:lnTo>
                  <a:pt x="45" y="502"/>
                </a:lnTo>
                <a:lnTo>
                  <a:pt x="84" y="443"/>
                </a:lnTo>
                <a:lnTo>
                  <a:pt x="97" y="398"/>
                </a:lnTo>
                <a:lnTo>
                  <a:pt x="135" y="366"/>
                </a:lnTo>
                <a:lnTo>
                  <a:pt x="99" y="386"/>
                </a:lnTo>
                <a:lnTo>
                  <a:pt x="136" y="321"/>
                </a:lnTo>
                <a:lnTo>
                  <a:pt x="160" y="306"/>
                </a:lnTo>
                <a:lnTo>
                  <a:pt x="130" y="311"/>
                </a:lnTo>
                <a:lnTo>
                  <a:pt x="176" y="227"/>
                </a:lnTo>
                <a:lnTo>
                  <a:pt x="195" y="222"/>
                </a:lnTo>
                <a:lnTo>
                  <a:pt x="228" y="161"/>
                </a:lnTo>
                <a:lnTo>
                  <a:pt x="272" y="155"/>
                </a:lnTo>
                <a:lnTo>
                  <a:pt x="248" y="141"/>
                </a:lnTo>
                <a:lnTo>
                  <a:pt x="313" y="108"/>
                </a:lnTo>
                <a:lnTo>
                  <a:pt x="337" y="93"/>
                </a:lnTo>
                <a:lnTo>
                  <a:pt x="284" y="96"/>
                </a:lnTo>
                <a:lnTo>
                  <a:pt x="253" y="94"/>
                </a:lnTo>
                <a:lnTo>
                  <a:pt x="223" y="86"/>
                </a:lnTo>
                <a:lnTo>
                  <a:pt x="243" y="66"/>
                </a:lnTo>
                <a:lnTo>
                  <a:pt x="171" y="70"/>
                </a:lnTo>
                <a:lnTo>
                  <a:pt x="193" y="49"/>
                </a:lnTo>
                <a:lnTo>
                  <a:pt x="134" y="64"/>
                </a:lnTo>
                <a:lnTo>
                  <a:pt x="149" y="42"/>
                </a:lnTo>
                <a:lnTo>
                  <a:pt x="72" y="43"/>
                </a:lnTo>
                <a:lnTo>
                  <a:pt x="0" y="32"/>
                </a:lnTo>
                <a:lnTo>
                  <a:pt x="106" y="0"/>
                </a:lnTo>
                <a:lnTo>
                  <a:pt x="854" y="1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47"/>
          <p:cNvSpPr>
            <a:spLocks/>
          </p:cNvSpPr>
          <p:nvPr userDrawn="1"/>
        </p:nvSpPr>
        <p:spPr bwMode="gray">
          <a:xfrm>
            <a:off x="4775201" y="533401"/>
            <a:ext cx="2588684" cy="1706563"/>
          </a:xfrm>
          <a:custGeom>
            <a:avLst/>
            <a:gdLst>
              <a:gd name="T0" fmla="*/ 2147483646 w 1400"/>
              <a:gd name="T1" fmla="*/ 2147483646 h 1230"/>
              <a:gd name="T2" fmla="*/ 2147483646 w 1400"/>
              <a:gd name="T3" fmla="*/ 2147483646 h 1230"/>
              <a:gd name="T4" fmla="*/ 2147483646 w 1400"/>
              <a:gd name="T5" fmla="*/ 2147483646 h 1230"/>
              <a:gd name="T6" fmla="*/ 2147483646 w 1400"/>
              <a:gd name="T7" fmla="*/ 2147483646 h 1230"/>
              <a:gd name="T8" fmla="*/ 2147483646 w 1400"/>
              <a:gd name="T9" fmla="*/ 0 h 1230"/>
              <a:gd name="T10" fmla="*/ 2147483646 w 1400"/>
              <a:gd name="T11" fmla="*/ 2147483646 h 1230"/>
              <a:gd name="T12" fmla="*/ 2147483646 w 1400"/>
              <a:gd name="T13" fmla="*/ 2147483646 h 1230"/>
              <a:gd name="T14" fmla="*/ 2147483646 w 1400"/>
              <a:gd name="T15" fmla="*/ 2147483646 h 1230"/>
              <a:gd name="T16" fmla="*/ 2147483646 w 1400"/>
              <a:gd name="T17" fmla="*/ 2147483646 h 1230"/>
              <a:gd name="T18" fmla="*/ 2147483646 w 1400"/>
              <a:gd name="T19" fmla="*/ 2147483646 h 1230"/>
              <a:gd name="T20" fmla="*/ 2147483646 w 1400"/>
              <a:gd name="T21" fmla="*/ 2147483646 h 1230"/>
              <a:gd name="T22" fmla="*/ 2147483646 w 1400"/>
              <a:gd name="T23" fmla="*/ 2147483646 h 1230"/>
              <a:gd name="T24" fmla="*/ 2147483646 w 1400"/>
              <a:gd name="T25" fmla="*/ 2147483646 h 1230"/>
              <a:gd name="T26" fmla="*/ 2147483646 w 1400"/>
              <a:gd name="T27" fmla="*/ 2147483646 h 1230"/>
              <a:gd name="T28" fmla="*/ 2147483646 w 1400"/>
              <a:gd name="T29" fmla="*/ 2147483646 h 1230"/>
              <a:gd name="T30" fmla="*/ 2147483646 w 1400"/>
              <a:gd name="T31" fmla="*/ 2147483646 h 1230"/>
              <a:gd name="T32" fmla="*/ 2147483646 w 1400"/>
              <a:gd name="T33" fmla="*/ 2147483646 h 1230"/>
              <a:gd name="T34" fmla="*/ 2147483646 w 1400"/>
              <a:gd name="T35" fmla="*/ 2147483646 h 1230"/>
              <a:gd name="T36" fmla="*/ 2147483646 w 1400"/>
              <a:gd name="T37" fmla="*/ 2147483646 h 1230"/>
              <a:gd name="T38" fmla="*/ 2147483646 w 1400"/>
              <a:gd name="T39" fmla="*/ 2147483646 h 1230"/>
              <a:gd name="T40" fmla="*/ 2147483646 w 1400"/>
              <a:gd name="T41" fmla="*/ 2147483646 h 1230"/>
              <a:gd name="T42" fmla="*/ 2147483646 w 1400"/>
              <a:gd name="T43" fmla="*/ 2147483646 h 1230"/>
              <a:gd name="T44" fmla="*/ 2147483646 w 1400"/>
              <a:gd name="T45" fmla="*/ 2147483646 h 1230"/>
              <a:gd name="T46" fmla="*/ 2147483646 w 1400"/>
              <a:gd name="T47" fmla="*/ 2147483646 h 1230"/>
              <a:gd name="T48" fmla="*/ 2147483646 w 1400"/>
              <a:gd name="T49" fmla="*/ 2147483646 h 1230"/>
              <a:gd name="T50" fmla="*/ 2147483646 w 1400"/>
              <a:gd name="T51" fmla="*/ 2147483646 h 1230"/>
              <a:gd name="T52" fmla="*/ 2147483646 w 1400"/>
              <a:gd name="T53" fmla="*/ 2147483646 h 1230"/>
              <a:gd name="T54" fmla="*/ 2147483646 w 1400"/>
              <a:gd name="T55" fmla="*/ 2147483646 h 1230"/>
              <a:gd name="T56" fmla="*/ 2147483646 w 1400"/>
              <a:gd name="T57" fmla="*/ 2147483646 h 1230"/>
              <a:gd name="T58" fmla="*/ 2147483646 w 1400"/>
              <a:gd name="T59" fmla="*/ 2147483646 h 1230"/>
              <a:gd name="T60" fmla="*/ 2147483646 w 1400"/>
              <a:gd name="T61" fmla="*/ 2147483646 h 1230"/>
              <a:gd name="T62" fmla="*/ 2147483646 w 1400"/>
              <a:gd name="T63" fmla="*/ 2147483646 h 1230"/>
              <a:gd name="T64" fmla="*/ 2147483646 w 1400"/>
              <a:gd name="T65" fmla="*/ 2147483646 h 1230"/>
              <a:gd name="T66" fmla="*/ 2147483646 w 1400"/>
              <a:gd name="T67" fmla="*/ 2147483646 h 1230"/>
              <a:gd name="T68" fmla="*/ 2147483646 w 1400"/>
              <a:gd name="T69" fmla="*/ 2147483646 h 1230"/>
              <a:gd name="T70" fmla="*/ 2147483646 w 1400"/>
              <a:gd name="T71" fmla="*/ 2147483646 h 1230"/>
              <a:gd name="T72" fmla="*/ 2147483646 w 1400"/>
              <a:gd name="T73" fmla="*/ 2147483646 h 1230"/>
              <a:gd name="T74" fmla="*/ 2147483646 w 1400"/>
              <a:gd name="T75" fmla="*/ 2147483646 h 1230"/>
              <a:gd name="T76" fmla="*/ 0 w 1400"/>
              <a:gd name="T77" fmla="*/ 2147483646 h 1230"/>
              <a:gd name="T78" fmla="*/ 2147483646 w 1400"/>
              <a:gd name="T79" fmla="*/ 2147483646 h 1230"/>
              <a:gd name="T80" fmla="*/ 2147483646 w 1400"/>
              <a:gd name="T81" fmla="*/ 2147483646 h 1230"/>
              <a:gd name="T82" fmla="*/ 2147483646 w 1400"/>
              <a:gd name="T83" fmla="*/ 2147483646 h 1230"/>
              <a:gd name="T84" fmla="*/ 2147483646 w 1400"/>
              <a:gd name="T85" fmla="*/ 2147483646 h 1230"/>
              <a:gd name="T86" fmla="*/ 2147483646 w 1400"/>
              <a:gd name="T87" fmla="*/ 2147483646 h 1230"/>
              <a:gd name="T88" fmla="*/ 2147483646 w 1400"/>
              <a:gd name="T89" fmla="*/ 2147483646 h 1230"/>
              <a:gd name="T90" fmla="*/ 2147483646 w 1400"/>
              <a:gd name="T91" fmla="*/ 2147483646 h 1230"/>
              <a:gd name="T92" fmla="*/ 2147483646 w 1400"/>
              <a:gd name="T93" fmla="*/ 2147483646 h 1230"/>
              <a:gd name="T94" fmla="*/ 2147483646 w 1400"/>
              <a:gd name="T95" fmla="*/ 2147483646 h 1230"/>
              <a:gd name="T96" fmla="*/ 2147483646 w 1400"/>
              <a:gd name="T97" fmla="*/ 2147483646 h 1230"/>
              <a:gd name="T98" fmla="*/ 2147483646 w 1400"/>
              <a:gd name="T99" fmla="*/ 2147483646 h 1230"/>
              <a:gd name="T100" fmla="*/ 2147483646 w 1400"/>
              <a:gd name="T101" fmla="*/ 2147483646 h 1230"/>
              <a:gd name="T102" fmla="*/ 2147483646 w 1400"/>
              <a:gd name="T103" fmla="*/ 2147483646 h 1230"/>
              <a:gd name="T104" fmla="*/ 2147483646 w 1400"/>
              <a:gd name="T105" fmla="*/ 2147483646 h 12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00" h="1230">
                <a:moveTo>
                  <a:pt x="716" y="290"/>
                </a:moveTo>
                <a:lnTo>
                  <a:pt x="744" y="233"/>
                </a:lnTo>
                <a:lnTo>
                  <a:pt x="772" y="163"/>
                </a:lnTo>
                <a:lnTo>
                  <a:pt x="814" y="106"/>
                </a:lnTo>
                <a:lnTo>
                  <a:pt x="829" y="97"/>
                </a:lnTo>
                <a:lnTo>
                  <a:pt x="818" y="124"/>
                </a:lnTo>
                <a:lnTo>
                  <a:pt x="851" y="85"/>
                </a:lnTo>
                <a:lnTo>
                  <a:pt x="890" y="64"/>
                </a:lnTo>
                <a:lnTo>
                  <a:pt x="876" y="85"/>
                </a:lnTo>
                <a:lnTo>
                  <a:pt x="907" y="63"/>
                </a:lnTo>
                <a:lnTo>
                  <a:pt x="925" y="41"/>
                </a:lnTo>
                <a:lnTo>
                  <a:pt x="914" y="64"/>
                </a:lnTo>
                <a:lnTo>
                  <a:pt x="949" y="33"/>
                </a:lnTo>
                <a:lnTo>
                  <a:pt x="966" y="28"/>
                </a:lnTo>
                <a:lnTo>
                  <a:pt x="990" y="0"/>
                </a:lnTo>
                <a:lnTo>
                  <a:pt x="961" y="56"/>
                </a:lnTo>
                <a:lnTo>
                  <a:pt x="978" y="50"/>
                </a:lnTo>
                <a:lnTo>
                  <a:pt x="960" y="83"/>
                </a:lnTo>
                <a:lnTo>
                  <a:pt x="943" y="134"/>
                </a:lnTo>
                <a:lnTo>
                  <a:pt x="962" y="122"/>
                </a:lnTo>
                <a:lnTo>
                  <a:pt x="922" y="169"/>
                </a:lnTo>
                <a:lnTo>
                  <a:pt x="889" y="222"/>
                </a:lnTo>
                <a:lnTo>
                  <a:pt x="980" y="182"/>
                </a:lnTo>
                <a:lnTo>
                  <a:pt x="1045" y="197"/>
                </a:lnTo>
                <a:lnTo>
                  <a:pt x="1081" y="187"/>
                </a:lnTo>
                <a:lnTo>
                  <a:pt x="1201" y="205"/>
                </a:lnTo>
                <a:lnTo>
                  <a:pt x="1190" y="223"/>
                </a:lnTo>
                <a:lnTo>
                  <a:pt x="1243" y="200"/>
                </a:lnTo>
                <a:lnTo>
                  <a:pt x="1400" y="211"/>
                </a:lnTo>
                <a:lnTo>
                  <a:pt x="1359" y="229"/>
                </a:lnTo>
                <a:lnTo>
                  <a:pt x="1281" y="244"/>
                </a:lnTo>
                <a:lnTo>
                  <a:pt x="1302" y="253"/>
                </a:lnTo>
                <a:lnTo>
                  <a:pt x="1217" y="266"/>
                </a:lnTo>
                <a:lnTo>
                  <a:pt x="1240" y="279"/>
                </a:lnTo>
                <a:lnTo>
                  <a:pt x="1152" y="305"/>
                </a:lnTo>
                <a:lnTo>
                  <a:pt x="1187" y="317"/>
                </a:lnTo>
                <a:lnTo>
                  <a:pt x="1059" y="356"/>
                </a:lnTo>
                <a:lnTo>
                  <a:pt x="1090" y="374"/>
                </a:lnTo>
                <a:lnTo>
                  <a:pt x="1029" y="383"/>
                </a:lnTo>
                <a:lnTo>
                  <a:pt x="1008" y="368"/>
                </a:lnTo>
                <a:lnTo>
                  <a:pt x="1023" y="390"/>
                </a:lnTo>
                <a:lnTo>
                  <a:pt x="943" y="383"/>
                </a:lnTo>
                <a:lnTo>
                  <a:pt x="964" y="401"/>
                </a:lnTo>
                <a:lnTo>
                  <a:pt x="882" y="383"/>
                </a:lnTo>
                <a:lnTo>
                  <a:pt x="991" y="436"/>
                </a:lnTo>
                <a:lnTo>
                  <a:pt x="1024" y="493"/>
                </a:lnTo>
                <a:lnTo>
                  <a:pt x="1051" y="512"/>
                </a:lnTo>
                <a:lnTo>
                  <a:pt x="1072" y="590"/>
                </a:lnTo>
                <a:lnTo>
                  <a:pt x="1093" y="613"/>
                </a:lnTo>
                <a:lnTo>
                  <a:pt x="1109" y="670"/>
                </a:lnTo>
                <a:lnTo>
                  <a:pt x="1097" y="698"/>
                </a:lnTo>
                <a:lnTo>
                  <a:pt x="1077" y="684"/>
                </a:lnTo>
                <a:lnTo>
                  <a:pt x="1115" y="725"/>
                </a:lnTo>
                <a:lnTo>
                  <a:pt x="1113" y="761"/>
                </a:lnTo>
                <a:lnTo>
                  <a:pt x="1078" y="754"/>
                </a:lnTo>
                <a:lnTo>
                  <a:pt x="1119" y="778"/>
                </a:lnTo>
                <a:lnTo>
                  <a:pt x="1131" y="817"/>
                </a:lnTo>
                <a:lnTo>
                  <a:pt x="1096" y="799"/>
                </a:lnTo>
                <a:lnTo>
                  <a:pt x="1177" y="896"/>
                </a:lnTo>
                <a:lnTo>
                  <a:pt x="1163" y="989"/>
                </a:lnTo>
                <a:lnTo>
                  <a:pt x="1112" y="943"/>
                </a:lnTo>
                <a:lnTo>
                  <a:pt x="1102" y="917"/>
                </a:lnTo>
                <a:lnTo>
                  <a:pt x="1075" y="919"/>
                </a:lnTo>
                <a:lnTo>
                  <a:pt x="1045" y="865"/>
                </a:lnTo>
                <a:lnTo>
                  <a:pt x="1058" y="897"/>
                </a:lnTo>
                <a:lnTo>
                  <a:pt x="1017" y="873"/>
                </a:lnTo>
                <a:lnTo>
                  <a:pt x="858" y="779"/>
                </a:lnTo>
                <a:lnTo>
                  <a:pt x="813" y="716"/>
                </a:lnTo>
                <a:lnTo>
                  <a:pt x="758" y="637"/>
                </a:lnTo>
                <a:lnTo>
                  <a:pt x="783" y="703"/>
                </a:lnTo>
                <a:lnTo>
                  <a:pt x="739" y="836"/>
                </a:lnTo>
                <a:lnTo>
                  <a:pt x="709" y="890"/>
                </a:lnTo>
                <a:lnTo>
                  <a:pt x="695" y="859"/>
                </a:lnTo>
                <a:lnTo>
                  <a:pt x="703" y="906"/>
                </a:lnTo>
                <a:lnTo>
                  <a:pt x="663" y="967"/>
                </a:lnTo>
                <a:lnTo>
                  <a:pt x="665" y="928"/>
                </a:lnTo>
                <a:lnTo>
                  <a:pt x="653" y="908"/>
                </a:lnTo>
                <a:lnTo>
                  <a:pt x="653" y="978"/>
                </a:lnTo>
                <a:lnTo>
                  <a:pt x="645" y="1004"/>
                </a:lnTo>
                <a:lnTo>
                  <a:pt x="624" y="1043"/>
                </a:lnTo>
                <a:lnTo>
                  <a:pt x="619" y="1018"/>
                </a:lnTo>
                <a:lnTo>
                  <a:pt x="588" y="1102"/>
                </a:lnTo>
                <a:lnTo>
                  <a:pt x="578" y="1077"/>
                </a:lnTo>
                <a:lnTo>
                  <a:pt x="579" y="1119"/>
                </a:lnTo>
                <a:lnTo>
                  <a:pt x="527" y="1208"/>
                </a:lnTo>
                <a:lnTo>
                  <a:pt x="500" y="1230"/>
                </a:lnTo>
                <a:lnTo>
                  <a:pt x="502" y="1175"/>
                </a:lnTo>
                <a:lnTo>
                  <a:pt x="478" y="1199"/>
                </a:lnTo>
                <a:lnTo>
                  <a:pt x="508" y="1111"/>
                </a:lnTo>
                <a:lnTo>
                  <a:pt x="489" y="1143"/>
                </a:lnTo>
                <a:lnTo>
                  <a:pt x="507" y="1013"/>
                </a:lnTo>
                <a:lnTo>
                  <a:pt x="488" y="1069"/>
                </a:lnTo>
                <a:lnTo>
                  <a:pt x="492" y="1006"/>
                </a:lnTo>
                <a:lnTo>
                  <a:pt x="500" y="973"/>
                </a:lnTo>
                <a:lnTo>
                  <a:pt x="475" y="1021"/>
                </a:lnTo>
                <a:lnTo>
                  <a:pt x="473" y="938"/>
                </a:lnTo>
                <a:lnTo>
                  <a:pt x="481" y="905"/>
                </a:lnTo>
                <a:lnTo>
                  <a:pt x="461" y="928"/>
                </a:lnTo>
                <a:lnTo>
                  <a:pt x="466" y="851"/>
                </a:lnTo>
                <a:lnTo>
                  <a:pt x="448" y="877"/>
                </a:lnTo>
                <a:lnTo>
                  <a:pt x="451" y="720"/>
                </a:lnTo>
                <a:lnTo>
                  <a:pt x="485" y="675"/>
                </a:lnTo>
                <a:lnTo>
                  <a:pt x="448" y="704"/>
                </a:lnTo>
                <a:lnTo>
                  <a:pt x="461" y="651"/>
                </a:lnTo>
                <a:lnTo>
                  <a:pt x="352" y="721"/>
                </a:lnTo>
                <a:lnTo>
                  <a:pt x="323" y="733"/>
                </a:lnTo>
                <a:lnTo>
                  <a:pt x="340" y="697"/>
                </a:lnTo>
                <a:lnTo>
                  <a:pt x="274" y="751"/>
                </a:lnTo>
                <a:lnTo>
                  <a:pt x="221" y="751"/>
                </a:lnTo>
                <a:lnTo>
                  <a:pt x="239" y="730"/>
                </a:lnTo>
                <a:lnTo>
                  <a:pt x="178" y="763"/>
                </a:lnTo>
                <a:lnTo>
                  <a:pt x="155" y="757"/>
                </a:lnTo>
                <a:lnTo>
                  <a:pt x="160" y="736"/>
                </a:lnTo>
                <a:lnTo>
                  <a:pt x="85" y="802"/>
                </a:lnTo>
                <a:lnTo>
                  <a:pt x="91" y="784"/>
                </a:lnTo>
                <a:lnTo>
                  <a:pt x="24" y="819"/>
                </a:lnTo>
                <a:lnTo>
                  <a:pt x="0" y="815"/>
                </a:lnTo>
                <a:lnTo>
                  <a:pt x="45" y="756"/>
                </a:lnTo>
                <a:lnTo>
                  <a:pt x="101" y="697"/>
                </a:lnTo>
                <a:lnTo>
                  <a:pt x="125" y="649"/>
                </a:lnTo>
                <a:lnTo>
                  <a:pt x="173" y="621"/>
                </a:lnTo>
                <a:lnTo>
                  <a:pt x="128" y="635"/>
                </a:lnTo>
                <a:lnTo>
                  <a:pt x="184" y="570"/>
                </a:lnTo>
                <a:lnTo>
                  <a:pt x="214" y="558"/>
                </a:lnTo>
                <a:lnTo>
                  <a:pt x="180" y="557"/>
                </a:lnTo>
                <a:lnTo>
                  <a:pt x="247" y="472"/>
                </a:lnTo>
                <a:lnTo>
                  <a:pt x="269" y="470"/>
                </a:lnTo>
                <a:lnTo>
                  <a:pt x="319" y="407"/>
                </a:lnTo>
                <a:lnTo>
                  <a:pt x="370" y="410"/>
                </a:lnTo>
                <a:lnTo>
                  <a:pt x="346" y="390"/>
                </a:lnTo>
                <a:lnTo>
                  <a:pt x="426" y="364"/>
                </a:lnTo>
                <a:lnTo>
                  <a:pt x="455" y="353"/>
                </a:lnTo>
                <a:lnTo>
                  <a:pt x="395" y="346"/>
                </a:lnTo>
                <a:lnTo>
                  <a:pt x="360" y="337"/>
                </a:lnTo>
                <a:lnTo>
                  <a:pt x="328" y="322"/>
                </a:lnTo>
                <a:lnTo>
                  <a:pt x="355" y="304"/>
                </a:lnTo>
                <a:lnTo>
                  <a:pt x="273" y="295"/>
                </a:lnTo>
                <a:lnTo>
                  <a:pt x="302" y="275"/>
                </a:lnTo>
                <a:lnTo>
                  <a:pt x="232" y="280"/>
                </a:lnTo>
                <a:lnTo>
                  <a:pt x="254" y="259"/>
                </a:lnTo>
                <a:lnTo>
                  <a:pt x="166" y="244"/>
                </a:lnTo>
                <a:lnTo>
                  <a:pt x="87" y="217"/>
                </a:lnTo>
                <a:lnTo>
                  <a:pt x="213" y="202"/>
                </a:lnTo>
                <a:lnTo>
                  <a:pt x="286" y="180"/>
                </a:lnTo>
                <a:lnTo>
                  <a:pt x="306" y="184"/>
                </a:lnTo>
                <a:lnTo>
                  <a:pt x="422" y="153"/>
                </a:lnTo>
                <a:lnTo>
                  <a:pt x="474" y="174"/>
                </a:lnTo>
                <a:lnTo>
                  <a:pt x="548" y="197"/>
                </a:lnTo>
                <a:lnTo>
                  <a:pt x="518" y="146"/>
                </a:lnTo>
                <a:lnTo>
                  <a:pt x="540" y="149"/>
                </a:lnTo>
                <a:lnTo>
                  <a:pt x="515" y="111"/>
                </a:lnTo>
                <a:lnTo>
                  <a:pt x="541" y="121"/>
                </a:lnTo>
                <a:lnTo>
                  <a:pt x="521" y="67"/>
                </a:lnTo>
                <a:lnTo>
                  <a:pt x="636" y="132"/>
                </a:lnTo>
                <a:lnTo>
                  <a:pt x="638" y="163"/>
                </a:lnTo>
                <a:lnTo>
                  <a:pt x="668" y="167"/>
                </a:lnTo>
                <a:lnTo>
                  <a:pt x="683" y="287"/>
                </a:lnTo>
                <a:lnTo>
                  <a:pt x="705" y="77"/>
                </a:lnTo>
                <a:lnTo>
                  <a:pt x="702" y="278"/>
                </a:lnTo>
                <a:lnTo>
                  <a:pt x="716" y="29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48"/>
          <p:cNvSpPr>
            <a:spLocks/>
          </p:cNvSpPr>
          <p:nvPr userDrawn="1"/>
        </p:nvSpPr>
        <p:spPr bwMode="gray">
          <a:xfrm rot="5251421">
            <a:off x="8526992" y="-43392"/>
            <a:ext cx="1619250" cy="2010833"/>
          </a:xfrm>
          <a:custGeom>
            <a:avLst/>
            <a:gdLst>
              <a:gd name="T0" fmla="*/ 2147483646 w 2381"/>
              <a:gd name="T1" fmla="*/ 2147483646 h 2218"/>
              <a:gd name="T2" fmla="*/ 2147483646 w 2381"/>
              <a:gd name="T3" fmla="*/ 2147483646 h 2218"/>
              <a:gd name="T4" fmla="*/ 2147483646 w 2381"/>
              <a:gd name="T5" fmla="*/ 2147483646 h 2218"/>
              <a:gd name="T6" fmla="*/ 2147483646 w 2381"/>
              <a:gd name="T7" fmla="*/ 2147483646 h 2218"/>
              <a:gd name="T8" fmla="*/ 2147483646 w 2381"/>
              <a:gd name="T9" fmla="*/ 2147483646 h 2218"/>
              <a:gd name="T10" fmla="*/ 2147483646 w 2381"/>
              <a:gd name="T11" fmla="*/ 2147483646 h 2218"/>
              <a:gd name="T12" fmla="*/ 2147483646 w 2381"/>
              <a:gd name="T13" fmla="*/ 2147483646 h 2218"/>
              <a:gd name="T14" fmla="*/ 2147483646 w 2381"/>
              <a:gd name="T15" fmla="*/ 2147483646 h 2218"/>
              <a:gd name="T16" fmla="*/ 2147483646 w 2381"/>
              <a:gd name="T17" fmla="*/ 2147483646 h 2218"/>
              <a:gd name="T18" fmla="*/ 2147483646 w 2381"/>
              <a:gd name="T19" fmla="*/ 2147483646 h 2218"/>
              <a:gd name="T20" fmla="*/ 2147483646 w 2381"/>
              <a:gd name="T21" fmla="*/ 2147483646 h 2218"/>
              <a:gd name="T22" fmla="*/ 2147483646 w 2381"/>
              <a:gd name="T23" fmla="*/ 2147483646 h 2218"/>
              <a:gd name="T24" fmla="*/ 2147483646 w 2381"/>
              <a:gd name="T25" fmla="*/ 2147483646 h 2218"/>
              <a:gd name="T26" fmla="*/ 2147483646 w 2381"/>
              <a:gd name="T27" fmla="*/ 2147483646 h 2218"/>
              <a:gd name="T28" fmla="*/ 2147483646 w 2381"/>
              <a:gd name="T29" fmla="*/ 2147483646 h 2218"/>
              <a:gd name="T30" fmla="*/ 2147483646 w 2381"/>
              <a:gd name="T31" fmla="*/ 2147483646 h 2218"/>
              <a:gd name="T32" fmla="*/ 2147483646 w 2381"/>
              <a:gd name="T33" fmla="*/ 2147483646 h 2218"/>
              <a:gd name="T34" fmla="*/ 2147483646 w 2381"/>
              <a:gd name="T35" fmla="*/ 2147483646 h 2218"/>
              <a:gd name="T36" fmla="*/ 2147483646 w 2381"/>
              <a:gd name="T37" fmla="*/ 2147483646 h 2218"/>
              <a:gd name="T38" fmla="*/ 2147483646 w 2381"/>
              <a:gd name="T39" fmla="*/ 0 h 2218"/>
              <a:gd name="T40" fmla="*/ 2147483646 w 2381"/>
              <a:gd name="T41" fmla="*/ 2147483646 h 2218"/>
              <a:gd name="T42" fmla="*/ 2147483646 w 2381"/>
              <a:gd name="T43" fmla="*/ 2147483646 h 2218"/>
              <a:gd name="T44" fmla="*/ 2147483646 w 2381"/>
              <a:gd name="T45" fmla="*/ 2147483646 h 2218"/>
              <a:gd name="T46" fmla="*/ 2147483646 w 2381"/>
              <a:gd name="T47" fmla="*/ 2147483646 h 2218"/>
              <a:gd name="T48" fmla="*/ 2147483646 w 2381"/>
              <a:gd name="T49" fmla="*/ 2147483646 h 2218"/>
              <a:gd name="T50" fmla="*/ 2147483646 w 2381"/>
              <a:gd name="T51" fmla="*/ 2147483646 h 2218"/>
              <a:gd name="T52" fmla="*/ 2147483646 w 2381"/>
              <a:gd name="T53" fmla="*/ 2147483646 h 2218"/>
              <a:gd name="T54" fmla="*/ 2147483646 w 2381"/>
              <a:gd name="T55" fmla="*/ 2147483646 h 2218"/>
              <a:gd name="T56" fmla="*/ 2147483646 w 2381"/>
              <a:gd name="T57" fmla="*/ 2147483646 h 2218"/>
              <a:gd name="T58" fmla="*/ 2147483646 w 2381"/>
              <a:gd name="T59" fmla="*/ 2147483646 h 2218"/>
              <a:gd name="T60" fmla="*/ 2147483646 w 2381"/>
              <a:gd name="T61" fmla="*/ 2147483646 h 2218"/>
              <a:gd name="T62" fmla="*/ 2147483646 w 2381"/>
              <a:gd name="T63" fmla="*/ 2147483646 h 2218"/>
              <a:gd name="T64" fmla="*/ 2147483646 w 2381"/>
              <a:gd name="T65" fmla="*/ 2147483646 h 2218"/>
              <a:gd name="T66" fmla="*/ 2147483646 w 2381"/>
              <a:gd name="T67" fmla="*/ 2147483646 h 2218"/>
              <a:gd name="T68" fmla="*/ 2147483646 w 2381"/>
              <a:gd name="T69" fmla="*/ 2147483646 h 2218"/>
              <a:gd name="T70" fmla="*/ 2147483646 w 2381"/>
              <a:gd name="T71" fmla="*/ 2147483646 h 2218"/>
              <a:gd name="T72" fmla="*/ 2147483646 w 2381"/>
              <a:gd name="T73" fmla="*/ 2147483646 h 2218"/>
              <a:gd name="T74" fmla="*/ 2147483646 w 2381"/>
              <a:gd name="T75" fmla="*/ 2147483646 h 2218"/>
              <a:gd name="T76" fmla="*/ 2147483646 w 2381"/>
              <a:gd name="T77" fmla="*/ 2147483646 h 2218"/>
              <a:gd name="T78" fmla="*/ 2147483646 w 2381"/>
              <a:gd name="T79" fmla="*/ 2147483646 h 2218"/>
              <a:gd name="T80" fmla="*/ 2147483646 w 2381"/>
              <a:gd name="T81" fmla="*/ 2147483646 h 2218"/>
              <a:gd name="T82" fmla="*/ 2147483646 w 2381"/>
              <a:gd name="T83" fmla="*/ 2147483646 h 2218"/>
              <a:gd name="T84" fmla="*/ 2147483646 w 2381"/>
              <a:gd name="T85" fmla="*/ 2147483646 h 2218"/>
              <a:gd name="T86" fmla="*/ 2147483646 w 2381"/>
              <a:gd name="T87" fmla="*/ 2147483646 h 2218"/>
              <a:gd name="T88" fmla="*/ 2147483646 w 2381"/>
              <a:gd name="T89" fmla="*/ 2147483646 h 2218"/>
              <a:gd name="T90" fmla="*/ 2147483646 w 2381"/>
              <a:gd name="T91" fmla="*/ 2147483646 h 2218"/>
              <a:gd name="T92" fmla="*/ 2147483646 w 2381"/>
              <a:gd name="T93" fmla="*/ 2147483646 h 2218"/>
              <a:gd name="T94" fmla="*/ 2147483646 w 2381"/>
              <a:gd name="T95" fmla="*/ 2147483646 h 2218"/>
              <a:gd name="T96" fmla="*/ 2147483646 w 2381"/>
              <a:gd name="T97" fmla="*/ 2147483646 h 2218"/>
              <a:gd name="T98" fmla="*/ 2147483646 w 2381"/>
              <a:gd name="T99" fmla="*/ 2147483646 h 2218"/>
              <a:gd name="T100" fmla="*/ 2147483646 w 2381"/>
              <a:gd name="T101" fmla="*/ 2147483646 h 2218"/>
              <a:gd name="T102" fmla="*/ 2147483646 w 2381"/>
              <a:gd name="T103" fmla="*/ 2147483646 h 2218"/>
              <a:gd name="T104" fmla="*/ 2147483646 w 2381"/>
              <a:gd name="T105" fmla="*/ 2147483646 h 2218"/>
              <a:gd name="T106" fmla="*/ 2147483646 w 2381"/>
              <a:gd name="T107" fmla="*/ 2147483646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49"/>
          <p:cNvSpPr>
            <a:spLocks/>
          </p:cNvSpPr>
          <p:nvPr userDrawn="1"/>
        </p:nvSpPr>
        <p:spPr bwMode="gray">
          <a:xfrm>
            <a:off x="8229600" y="0"/>
            <a:ext cx="2429933" cy="838200"/>
          </a:xfrm>
          <a:custGeom>
            <a:avLst/>
            <a:gdLst>
              <a:gd name="T0" fmla="*/ 2147483646 w 1148"/>
              <a:gd name="T1" fmla="*/ 2147483646 h 528"/>
              <a:gd name="T2" fmla="*/ 2147483646 w 1148"/>
              <a:gd name="T3" fmla="*/ 0 h 528"/>
              <a:gd name="T4" fmla="*/ 2147483646 w 1148"/>
              <a:gd name="T5" fmla="*/ 2147483646 h 528"/>
              <a:gd name="T6" fmla="*/ 2147483646 w 1148"/>
              <a:gd name="T7" fmla="*/ 2147483646 h 528"/>
              <a:gd name="T8" fmla="*/ 2147483646 w 1148"/>
              <a:gd name="T9" fmla="*/ 2147483646 h 528"/>
              <a:gd name="T10" fmla="*/ 2147483646 w 1148"/>
              <a:gd name="T11" fmla="*/ 2147483646 h 528"/>
              <a:gd name="T12" fmla="*/ 2147483646 w 1148"/>
              <a:gd name="T13" fmla="*/ 2147483646 h 528"/>
              <a:gd name="T14" fmla="*/ 2147483646 w 1148"/>
              <a:gd name="T15" fmla="*/ 2147483646 h 528"/>
              <a:gd name="T16" fmla="*/ 2147483646 w 1148"/>
              <a:gd name="T17" fmla="*/ 2147483646 h 528"/>
              <a:gd name="T18" fmla="*/ 2147483646 w 1148"/>
              <a:gd name="T19" fmla="*/ 2147483646 h 528"/>
              <a:gd name="T20" fmla="*/ 2147483646 w 1148"/>
              <a:gd name="T21" fmla="*/ 2147483646 h 528"/>
              <a:gd name="T22" fmla="*/ 2147483646 w 1148"/>
              <a:gd name="T23" fmla="*/ 2147483646 h 528"/>
              <a:gd name="T24" fmla="*/ 2147483646 w 1148"/>
              <a:gd name="T25" fmla="*/ 2147483646 h 528"/>
              <a:gd name="T26" fmla="*/ 2147483646 w 1148"/>
              <a:gd name="T27" fmla="*/ 2147483646 h 528"/>
              <a:gd name="T28" fmla="*/ 2147483646 w 1148"/>
              <a:gd name="T29" fmla="*/ 2147483646 h 528"/>
              <a:gd name="T30" fmla="*/ 2147483646 w 1148"/>
              <a:gd name="T31" fmla="*/ 2147483646 h 528"/>
              <a:gd name="T32" fmla="*/ 2147483646 w 1148"/>
              <a:gd name="T33" fmla="*/ 2147483646 h 528"/>
              <a:gd name="T34" fmla="*/ 2147483646 w 1148"/>
              <a:gd name="T35" fmla="*/ 2147483646 h 528"/>
              <a:gd name="T36" fmla="*/ 2147483646 w 1148"/>
              <a:gd name="T37" fmla="*/ 2147483646 h 528"/>
              <a:gd name="T38" fmla="*/ 2147483646 w 1148"/>
              <a:gd name="T39" fmla="*/ 2147483646 h 528"/>
              <a:gd name="T40" fmla="*/ 2147483646 w 1148"/>
              <a:gd name="T41" fmla="*/ 2147483646 h 528"/>
              <a:gd name="T42" fmla="*/ 2147483646 w 1148"/>
              <a:gd name="T43" fmla="*/ 2147483646 h 528"/>
              <a:gd name="T44" fmla="*/ 2147483646 w 1148"/>
              <a:gd name="T45" fmla="*/ 2147483646 h 528"/>
              <a:gd name="T46" fmla="*/ 2147483646 w 1148"/>
              <a:gd name="T47" fmla="*/ 2147483646 h 528"/>
              <a:gd name="T48" fmla="*/ 2147483646 w 1148"/>
              <a:gd name="T49" fmla="*/ 2147483646 h 528"/>
              <a:gd name="T50" fmla="*/ 2147483646 w 1148"/>
              <a:gd name="T51" fmla="*/ 2147483646 h 528"/>
              <a:gd name="T52" fmla="*/ 2147483646 w 1148"/>
              <a:gd name="T53" fmla="*/ 2147483646 h 528"/>
              <a:gd name="T54" fmla="*/ 2147483646 w 1148"/>
              <a:gd name="T55" fmla="*/ 2147483646 h 528"/>
              <a:gd name="T56" fmla="*/ 2147483646 w 1148"/>
              <a:gd name="T57" fmla="*/ 2147483646 h 528"/>
              <a:gd name="T58" fmla="*/ 2147483646 w 1148"/>
              <a:gd name="T59" fmla="*/ 2147483646 h 528"/>
              <a:gd name="T60" fmla="*/ 2147483646 w 1148"/>
              <a:gd name="T61" fmla="*/ 2147483646 h 528"/>
              <a:gd name="T62" fmla="*/ 2147483646 w 1148"/>
              <a:gd name="T63" fmla="*/ 2147483646 h 528"/>
              <a:gd name="T64" fmla="*/ 2147483646 w 1148"/>
              <a:gd name="T65" fmla="*/ 2147483646 h 528"/>
              <a:gd name="T66" fmla="*/ 2147483646 w 1148"/>
              <a:gd name="T67" fmla="*/ 2147483646 h 528"/>
              <a:gd name="T68" fmla="*/ 2147483646 w 1148"/>
              <a:gd name="T69" fmla="*/ 2147483646 h 528"/>
              <a:gd name="T70" fmla="*/ 2147483646 w 1148"/>
              <a:gd name="T71" fmla="*/ 2147483646 h 528"/>
              <a:gd name="T72" fmla="*/ 2147483646 w 1148"/>
              <a:gd name="T73" fmla="*/ 2147483646 h 528"/>
              <a:gd name="T74" fmla="*/ 2147483646 w 1148"/>
              <a:gd name="T75" fmla="*/ 2147483646 h 528"/>
              <a:gd name="T76" fmla="*/ 2147483646 w 1148"/>
              <a:gd name="T77" fmla="*/ 2147483646 h 528"/>
              <a:gd name="T78" fmla="*/ 2147483646 w 1148"/>
              <a:gd name="T79" fmla="*/ 2147483646 h 528"/>
              <a:gd name="T80" fmla="*/ 2147483646 w 1148"/>
              <a:gd name="T81" fmla="*/ 2147483646 h 528"/>
              <a:gd name="T82" fmla="*/ 2147483646 w 1148"/>
              <a:gd name="T83" fmla="*/ 2147483646 h 528"/>
              <a:gd name="T84" fmla="*/ 2147483646 w 1148"/>
              <a:gd name="T85" fmla="*/ 2147483646 h 528"/>
              <a:gd name="T86" fmla="*/ 2147483646 w 1148"/>
              <a:gd name="T87" fmla="*/ 2147483646 h 528"/>
              <a:gd name="T88" fmla="*/ 2147483646 w 1148"/>
              <a:gd name="T89" fmla="*/ 2147483646 h 528"/>
              <a:gd name="T90" fmla="*/ 2147483646 w 1148"/>
              <a:gd name="T91" fmla="*/ 2147483646 h 528"/>
              <a:gd name="T92" fmla="*/ 2147483646 w 1148"/>
              <a:gd name="T93" fmla="*/ 2147483646 h 528"/>
              <a:gd name="T94" fmla="*/ 2147483646 w 1148"/>
              <a:gd name="T95" fmla="*/ 2147483646 h 528"/>
              <a:gd name="T96" fmla="*/ 2147483646 w 1148"/>
              <a:gd name="T97" fmla="*/ 2147483646 h 528"/>
              <a:gd name="T98" fmla="*/ 2147483646 w 1148"/>
              <a:gd name="T99" fmla="*/ 2147483646 h 528"/>
              <a:gd name="T100" fmla="*/ 2147483646 w 1148"/>
              <a:gd name="T101" fmla="*/ 2147483646 h 528"/>
              <a:gd name="T102" fmla="*/ 2147483646 w 1148"/>
              <a:gd name="T103" fmla="*/ 2147483646 h 528"/>
              <a:gd name="T104" fmla="*/ 2147483646 w 1148"/>
              <a:gd name="T105" fmla="*/ 2147483646 h 528"/>
              <a:gd name="T106" fmla="*/ 2147483646 w 1148"/>
              <a:gd name="T107" fmla="*/ 2147483646 h 528"/>
              <a:gd name="T108" fmla="*/ 2147483646 w 1148"/>
              <a:gd name="T109" fmla="*/ 2147483646 h 528"/>
              <a:gd name="T110" fmla="*/ 2147483646 w 1148"/>
              <a:gd name="T111" fmla="*/ 2147483646 h 528"/>
              <a:gd name="T112" fmla="*/ 2147483646 w 1148"/>
              <a:gd name="T113" fmla="*/ 2147483646 h 528"/>
              <a:gd name="T114" fmla="*/ 2147483646 w 1148"/>
              <a:gd name="T115" fmla="*/ 2147483646 h 5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48" h="528">
                <a:moveTo>
                  <a:pt x="446" y="37"/>
                </a:moveTo>
                <a:lnTo>
                  <a:pt x="430" y="3"/>
                </a:lnTo>
                <a:lnTo>
                  <a:pt x="763" y="2"/>
                </a:lnTo>
                <a:lnTo>
                  <a:pt x="793" y="0"/>
                </a:lnTo>
                <a:lnTo>
                  <a:pt x="852" y="24"/>
                </a:lnTo>
                <a:lnTo>
                  <a:pt x="880" y="25"/>
                </a:lnTo>
                <a:lnTo>
                  <a:pt x="923" y="43"/>
                </a:lnTo>
                <a:lnTo>
                  <a:pt x="933" y="59"/>
                </a:lnTo>
                <a:lnTo>
                  <a:pt x="912" y="61"/>
                </a:lnTo>
                <a:lnTo>
                  <a:pt x="960" y="63"/>
                </a:lnTo>
                <a:lnTo>
                  <a:pt x="980" y="79"/>
                </a:lnTo>
                <a:lnTo>
                  <a:pt x="954" y="90"/>
                </a:lnTo>
                <a:lnTo>
                  <a:pt x="995" y="83"/>
                </a:lnTo>
                <a:lnTo>
                  <a:pt x="1025" y="95"/>
                </a:lnTo>
                <a:lnTo>
                  <a:pt x="992" y="101"/>
                </a:lnTo>
                <a:lnTo>
                  <a:pt x="1102" y="110"/>
                </a:lnTo>
                <a:lnTo>
                  <a:pt x="1148" y="153"/>
                </a:lnTo>
                <a:lnTo>
                  <a:pt x="1089" y="154"/>
                </a:lnTo>
                <a:lnTo>
                  <a:pt x="1067" y="147"/>
                </a:lnTo>
                <a:lnTo>
                  <a:pt x="1050" y="158"/>
                </a:lnTo>
                <a:lnTo>
                  <a:pt x="998" y="147"/>
                </a:lnTo>
                <a:lnTo>
                  <a:pt x="1026" y="155"/>
                </a:lnTo>
                <a:lnTo>
                  <a:pt x="986" y="162"/>
                </a:lnTo>
                <a:lnTo>
                  <a:pt x="828" y="184"/>
                </a:lnTo>
                <a:lnTo>
                  <a:pt x="762" y="175"/>
                </a:lnTo>
                <a:lnTo>
                  <a:pt x="679" y="164"/>
                </a:lnTo>
                <a:lnTo>
                  <a:pt x="735" y="181"/>
                </a:lnTo>
                <a:lnTo>
                  <a:pt x="786" y="253"/>
                </a:lnTo>
                <a:lnTo>
                  <a:pt x="799" y="287"/>
                </a:lnTo>
                <a:lnTo>
                  <a:pt x="771" y="279"/>
                </a:lnTo>
                <a:lnTo>
                  <a:pt x="805" y="296"/>
                </a:lnTo>
                <a:lnTo>
                  <a:pt x="816" y="336"/>
                </a:lnTo>
                <a:lnTo>
                  <a:pt x="793" y="319"/>
                </a:lnTo>
                <a:lnTo>
                  <a:pt x="774" y="316"/>
                </a:lnTo>
                <a:lnTo>
                  <a:pt x="816" y="344"/>
                </a:lnTo>
                <a:lnTo>
                  <a:pt x="825" y="359"/>
                </a:lnTo>
                <a:lnTo>
                  <a:pt x="835" y="382"/>
                </a:lnTo>
                <a:lnTo>
                  <a:pt x="818" y="374"/>
                </a:lnTo>
                <a:lnTo>
                  <a:pt x="848" y="420"/>
                </a:lnTo>
                <a:lnTo>
                  <a:pt x="827" y="414"/>
                </a:lnTo>
                <a:lnTo>
                  <a:pt x="852" y="431"/>
                </a:lnTo>
                <a:lnTo>
                  <a:pt x="872" y="488"/>
                </a:lnTo>
                <a:lnTo>
                  <a:pt x="868" y="507"/>
                </a:lnTo>
                <a:lnTo>
                  <a:pt x="837" y="484"/>
                </a:lnTo>
                <a:lnTo>
                  <a:pt x="836" y="502"/>
                </a:lnTo>
                <a:lnTo>
                  <a:pt x="803" y="455"/>
                </a:lnTo>
                <a:lnTo>
                  <a:pt x="809" y="476"/>
                </a:lnTo>
                <a:lnTo>
                  <a:pt x="743" y="415"/>
                </a:lnTo>
                <a:lnTo>
                  <a:pt x="764" y="445"/>
                </a:lnTo>
                <a:lnTo>
                  <a:pt x="729" y="418"/>
                </a:lnTo>
                <a:lnTo>
                  <a:pt x="715" y="401"/>
                </a:lnTo>
                <a:lnTo>
                  <a:pt x="727" y="431"/>
                </a:lnTo>
                <a:lnTo>
                  <a:pt x="677" y="397"/>
                </a:lnTo>
                <a:lnTo>
                  <a:pt x="662" y="381"/>
                </a:lnTo>
                <a:lnTo>
                  <a:pt x="663" y="397"/>
                </a:lnTo>
                <a:lnTo>
                  <a:pt x="621" y="364"/>
                </a:lnTo>
                <a:lnTo>
                  <a:pt x="624" y="382"/>
                </a:lnTo>
                <a:lnTo>
                  <a:pt x="532" y="316"/>
                </a:lnTo>
                <a:lnTo>
                  <a:pt x="527" y="284"/>
                </a:lnTo>
                <a:lnTo>
                  <a:pt x="521" y="311"/>
                </a:lnTo>
                <a:lnTo>
                  <a:pt x="497" y="284"/>
                </a:lnTo>
                <a:lnTo>
                  <a:pt x="470" y="354"/>
                </a:lnTo>
                <a:lnTo>
                  <a:pt x="458" y="370"/>
                </a:lnTo>
                <a:lnTo>
                  <a:pt x="448" y="349"/>
                </a:lnTo>
                <a:lnTo>
                  <a:pt x="438" y="397"/>
                </a:lnTo>
                <a:lnTo>
                  <a:pt x="405" y="417"/>
                </a:lnTo>
                <a:lnTo>
                  <a:pt x="403" y="401"/>
                </a:lnTo>
                <a:lnTo>
                  <a:pt x="384" y="438"/>
                </a:lnTo>
                <a:lnTo>
                  <a:pt x="365" y="445"/>
                </a:lnTo>
                <a:lnTo>
                  <a:pt x="357" y="434"/>
                </a:lnTo>
                <a:lnTo>
                  <a:pt x="347" y="490"/>
                </a:lnTo>
                <a:lnTo>
                  <a:pt x="340" y="480"/>
                </a:lnTo>
                <a:lnTo>
                  <a:pt x="318" y="521"/>
                </a:lnTo>
                <a:lnTo>
                  <a:pt x="301" y="528"/>
                </a:lnTo>
                <a:lnTo>
                  <a:pt x="295" y="486"/>
                </a:lnTo>
                <a:lnTo>
                  <a:pt x="295" y="441"/>
                </a:lnTo>
                <a:lnTo>
                  <a:pt x="282" y="412"/>
                </a:lnTo>
                <a:lnTo>
                  <a:pt x="296" y="382"/>
                </a:lnTo>
                <a:lnTo>
                  <a:pt x="275" y="405"/>
                </a:lnTo>
                <a:lnTo>
                  <a:pt x="273" y="356"/>
                </a:lnTo>
                <a:lnTo>
                  <a:pt x="285" y="340"/>
                </a:lnTo>
                <a:lnTo>
                  <a:pt x="261" y="353"/>
                </a:lnTo>
                <a:lnTo>
                  <a:pt x="254" y="292"/>
                </a:lnTo>
                <a:lnTo>
                  <a:pt x="268" y="283"/>
                </a:lnTo>
                <a:lnTo>
                  <a:pt x="262" y="238"/>
                </a:lnTo>
                <a:lnTo>
                  <a:pt x="296" y="220"/>
                </a:lnTo>
                <a:lnTo>
                  <a:pt x="268" y="220"/>
                </a:lnTo>
                <a:lnTo>
                  <a:pt x="304" y="179"/>
                </a:lnTo>
                <a:lnTo>
                  <a:pt x="317" y="163"/>
                </a:lnTo>
                <a:lnTo>
                  <a:pt x="274" y="184"/>
                </a:lnTo>
                <a:lnTo>
                  <a:pt x="246" y="193"/>
                </a:lnTo>
                <a:lnTo>
                  <a:pt x="217" y="199"/>
                </a:lnTo>
                <a:lnTo>
                  <a:pt x="223" y="181"/>
                </a:lnTo>
                <a:lnTo>
                  <a:pt x="165" y="209"/>
                </a:lnTo>
                <a:lnTo>
                  <a:pt x="172" y="190"/>
                </a:lnTo>
                <a:lnTo>
                  <a:pt x="130" y="219"/>
                </a:lnTo>
                <a:lnTo>
                  <a:pt x="132" y="202"/>
                </a:lnTo>
                <a:lnTo>
                  <a:pt x="66" y="229"/>
                </a:lnTo>
                <a:lnTo>
                  <a:pt x="0" y="248"/>
                </a:lnTo>
                <a:lnTo>
                  <a:pt x="72" y="194"/>
                </a:lnTo>
                <a:lnTo>
                  <a:pt x="105" y="156"/>
                </a:lnTo>
                <a:lnTo>
                  <a:pt x="121" y="151"/>
                </a:lnTo>
                <a:lnTo>
                  <a:pt x="176" y="93"/>
                </a:lnTo>
                <a:lnTo>
                  <a:pt x="222" y="82"/>
                </a:lnTo>
                <a:lnTo>
                  <a:pt x="282" y="63"/>
                </a:lnTo>
                <a:lnTo>
                  <a:pt x="233" y="53"/>
                </a:lnTo>
                <a:lnTo>
                  <a:pt x="249" y="47"/>
                </a:lnTo>
                <a:lnTo>
                  <a:pt x="210" y="41"/>
                </a:lnTo>
                <a:lnTo>
                  <a:pt x="233" y="34"/>
                </a:lnTo>
                <a:lnTo>
                  <a:pt x="188" y="20"/>
                </a:lnTo>
                <a:lnTo>
                  <a:pt x="301" y="3"/>
                </a:lnTo>
                <a:lnTo>
                  <a:pt x="320" y="15"/>
                </a:lnTo>
                <a:lnTo>
                  <a:pt x="342" y="5"/>
                </a:lnTo>
                <a:lnTo>
                  <a:pt x="422" y="48"/>
                </a:lnTo>
                <a:lnTo>
                  <a:pt x="429" y="38"/>
                </a:lnTo>
                <a:lnTo>
                  <a:pt x="446" y="37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50"/>
          <p:cNvSpPr>
            <a:spLocks/>
          </p:cNvSpPr>
          <p:nvPr userDrawn="1"/>
        </p:nvSpPr>
        <p:spPr bwMode="gray">
          <a:xfrm>
            <a:off x="1" y="1588"/>
            <a:ext cx="1943100" cy="1727200"/>
          </a:xfrm>
          <a:custGeom>
            <a:avLst/>
            <a:gdLst>
              <a:gd name="T0" fmla="*/ 2147483646 w 918"/>
              <a:gd name="T1" fmla="*/ 2147483646 h 1088"/>
              <a:gd name="T2" fmla="*/ 2147483646 w 918"/>
              <a:gd name="T3" fmla="*/ 2147483646 h 1088"/>
              <a:gd name="T4" fmla="*/ 2147483646 w 918"/>
              <a:gd name="T5" fmla="*/ 2147483646 h 1088"/>
              <a:gd name="T6" fmla="*/ 2147483646 w 918"/>
              <a:gd name="T7" fmla="*/ 2147483646 h 1088"/>
              <a:gd name="T8" fmla="*/ 2147483646 w 918"/>
              <a:gd name="T9" fmla="*/ 2147483646 h 1088"/>
              <a:gd name="T10" fmla="*/ 2147483646 w 918"/>
              <a:gd name="T11" fmla="*/ 2147483646 h 1088"/>
              <a:gd name="T12" fmla="*/ 2147483646 w 918"/>
              <a:gd name="T13" fmla="*/ 2147483646 h 1088"/>
              <a:gd name="T14" fmla="*/ 2147483646 w 918"/>
              <a:gd name="T15" fmla="*/ 2147483646 h 1088"/>
              <a:gd name="T16" fmla="*/ 2147483646 w 918"/>
              <a:gd name="T17" fmla="*/ 2147483646 h 1088"/>
              <a:gd name="T18" fmla="*/ 2147483646 w 918"/>
              <a:gd name="T19" fmla="*/ 2147483646 h 1088"/>
              <a:gd name="T20" fmla="*/ 2147483646 w 918"/>
              <a:gd name="T21" fmla="*/ 2147483646 h 1088"/>
              <a:gd name="T22" fmla="*/ 2147483646 w 918"/>
              <a:gd name="T23" fmla="*/ 2147483646 h 1088"/>
              <a:gd name="T24" fmla="*/ 2147483646 w 918"/>
              <a:gd name="T25" fmla="*/ 2147483646 h 1088"/>
              <a:gd name="T26" fmla="*/ 2147483646 w 918"/>
              <a:gd name="T27" fmla="*/ 2147483646 h 1088"/>
              <a:gd name="T28" fmla="*/ 2147483646 w 918"/>
              <a:gd name="T29" fmla="*/ 2147483646 h 1088"/>
              <a:gd name="T30" fmla="*/ 2147483646 w 918"/>
              <a:gd name="T31" fmla="*/ 2147483646 h 1088"/>
              <a:gd name="T32" fmla="*/ 2147483646 w 918"/>
              <a:gd name="T33" fmla="*/ 2147483646 h 1088"/>
              <a:gd name="T34" fmla="*/ 2147483646 w 918"/>
              <a:gd name="T35" fmla="*/ 2147483646 h 1088"/>
              <a:gd name="T36" fmla="*/ 2147483646 w 918"/>
              <a:gd name="T37" fmla="*/ 2147483646 h 1088"/>
              <a:gd name="T38" fmla="*/ 2147483646 w 918"/>
              <a:gd name="T39" fmla="*/ 2147483646 h 1088"/>
              <a:gd name="T40" fmla="*/ 2147483646 w 918"/>
              <a:gd name="T41" fmla="*/ 2147483646 h 1088"/>
              <a:gd name="T42" fmla="*/ 2147483646 w 918"/>
              <a:gd name="T43" fmla="*/ 2147483646 h 1088"/>
              <a:gd name="T44" fmla="*/ 2147483646 w 918"/>
              <a:gd name="T45" fmla="*/ 2147483646 h 1088"/>
              <a:gd name="T46" fmla="*/ 2147483646 w 918"/>
              <a:gd name="T47" fmla="*/ 2147483646 h 1088"/>
              <a:gd name="T48" fmla="*/ 2147483646 w 918"/>
              <a:gd name="T49" fmla="*/ 2147483646 h 1088"/>
              <a:gd name="T50" fmla="*/ 2147483646 w 918"/>
              <a:gd name="T51" fmla="*/ 2147483646 h 1088"/>
              <a:gd name="T52" fmla="*/ 2147483646 w 918"/>
              <a:gd name="T53" fmla="*/ 2147483646 h 1088"/>
              <a:gd name="T54" fmla="*/ 2147483646 w 918"/>
              <a:gd name="T55" fmla="*/ 2147483646 h 1088"/>
              <a:gd name="T56" fmla="*/ 2147483646 w 918"/>
              <a:gd name="T57" fmla="*/ 2147483646 h 1088"/>
              <a:gd name="T58" fmla="*/ 2147483646 w 918"/>
              <a:gd name="T59" fmla="*/ 2147483646 h 1088"/>
              <a:gd name="T60" fmla="*/ 2147483646 w 918"/>
              <a:gd name="T61" fmla="*/ 2147483646 h 1088"/>
              <a:gd name="T62" fmla="*/ 2147483646 w 918"/>
              <a:gd name="T63" fmla="*/ 2147483646 h 1088"/>
              <a:gd name="T64" fmla="*/ 2147483646 w 918"/>
              <a:gd name="T65" fmla="*/ 2147483646 h 1088"/>
              <a:gd name="T66" fmla="*/ 2147483646 w 918"/>
              <a:gd name="T67" fmla="*/ 2147483646 h 1088"/>
              <a:gd name="T68" fmla="*/ 2147483646 w 918"/>
              <a:gd name="T69" fmla="*/ 2147483646 h 1088"/>
              <a:gd name="T70" fmla="*/ 2147483646 w 918"/>
              <a:gd name="T71" fmla="*/ 2147483646 h 1088"/>
              <a:gd name="T72" fmla="*/ 2147483646 w 918"/>
              <a:gd name="T73" fmla="*/ 2147483646 h 1088"/>
              <a:gd name="T74" fmla="*/ 2147483646 w 918"/>
              <a:gd name="T75" fmla="*/ 2147483646 h 1088"/>
              <a:gd name="T76" fmla="*/ 2147483646 w 918"/>
              <a:gd name="T77" fmla="*/ 2147483646 h 1088"/>
              <a:gd name="T78" fmla="*/ 2147483646 w 918"/>
              <a:gd name="T79" fmla="*/ 2147483646 h 1088"/>
              <a:gd name="T80" fmla="*/ 2147483646 w 918"/>
              <a:gd name="T81" fmla="*/ 2147483646 h 1088"/>
              <a:gd name="T82" fmla="*/ 2147483646 w 918"/>
              <a:gd name="T83" fmla="*/ 2147483646 h 1088"/>
              <a:gd name="T84" fmla="*/ 0 w 918"/>
              <a:gd name="T85" fmla="*/ 2147483646 h 1088"/>
              <a:gd name="T86" fmla="*/ 2147483646 w 918"/>
              <a:gd name="T87" fmla="*/ 2147483646 h 1088"/>
              <a:gd name="T88" fmla="*/ 0 w 918"/>
              <a:gd name="T89" fmla="*/ 2147483646 h 1088"/>
              <a:gd name="T90" fmla="*/ 2147483646 w 918"/>
              <a:gd name="T91" fmla="*/ 2147483646 h 10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918" h="1088">
                <a:moveTo>
                  <a:pt x="195" y="311"/>
                </a:moveTo>
                <a:lnTo>
                  <a:pt x="169" y="262"/>
                </a:lnTo>
                <a:lnTo>
                  <a:pt x="134" y="206"/>
                </a:lnTo>
                <a:lnTo>
                  <a:pt x="115" y="148"/>
                </a:lnTo>
                <a:lnTo>
                  <a:pt x="118" y="133"/>
                </a:lnTo>
                <a:lnTo>
                  <a:pt x="131" y="154"/>
                </a:lnTo>
                <a:lnTo>
                  <a:pt x="121" y="111"/>
                </a:lnTo>
                <a:lnTo>
                  <a:pt x="126" y="72"/>
                </a:lnTo>
                <a:lnTo>
                  <a:pt x="133" y="93"/>
                </a:lnTo>
                <a:lnTo>
                  <a:pt x="133" y="59"/>
                </a:lnTo>
                <a:lnTo>
                  <a:pt x="128" y="36"/>
                </a:lnTo>
                <a:lnTo>
                  <a:pt x="139" y="56"/>
                </a:lnTo>
                <a:lnTo>
                  <a:pt x="134" y="15"/>
                </a:lnTo>
                <a:lnTo>
                  <a:pt x="140" y="0"/>
                </a:lnTo>
                <a:lnTo>
                  <a:pt x="174" y="1"/>
                </a:lnTo>
                <a:lnTo>
                  <a:pt x="176" y="33"/>
                </a:lnTo>
                <a:lnTo>
                  <a:pt x="203" y="71"/>
                </a:lnTo>
                <a:lnTo>
                  <a:pt x="204" y="51"/>
                </a:lnTo>
                <a:lnTo>
                  <a:pt x="216" y="104"/>
                </a:lnTo>
                <a:lnTo>
                  <a:pt x="236" y="156"/>
                </a:lnTo>
                <a:lnTo>
                  <a:pt x="256" y="70"/>
                </a:lnTo>
                <a:lnTo>
                  <a:pt x="300" y="32"/>
                </a:lnTo>
                <a:lnTo>
                  <a:pt x="311" y="1"/>
                </a:lnTo>
                <a:lnTo>
                  <a:pt x="456" y="2"/>
                </a:lnTo>
                <a:lnTo>
                  <a:pt x="419" y="104"/>
                </a:lnTo>
                <a:lnTo>
                  <a:pt x="447" y="93"/>
                </a:lnTo>
                <a:lnTo>
                  <a:pt x="422" y="140"/>
                </a:lnTo>
                <a:lnTo>
                  <a:pt x="401" y="148"/>
                </a:lnTo>
                <a:lnTo>
                  <a:pt x="424" y="147"/>
                </a:lnTo>
                <a:lnTo>
                  <a:pt x="378" y="200"/>
                </a:lnTo>
                <a:lnTo>
                  <a:pt x="401" y="195"/>
                </a:lnTo>
                <a:lnTo>
                  <a:pt x="346" y="244"/>
                </a:lnTo>
                <a:lnTo>
                  <a:pt x="440" y="194"/>
                </a:lnTo>
                <a:lnTo>
                  <a:pt x="497" y="200"/>
                </a:lnTo>
                <a:lnTo>
                  <a:pt x="525" y="192"/>
                </a:lnTo>
                <a:lnTo>
                  <a:pt x="591" y="217"/>
                </a:lnTo>
                <a:lnTo>
                  <a:pt x="617" y="214"/>
                </a:lnTo>
                <a:lnTo>
                  <a:pt x="666" y="233"/>
                </a:lnTo>
                <a:lnTo>
                  <a:pt x="679" y="256"/>
                </a:lnTo>
                <a:lnTo>
                  <a:pt x="659" y="264"/>
                </a:lnTo>
                <a:lnTo>
                  <a:pt x="706" y="257"/>
                </a:lnTo>
                <a:lnTo>
                  <a:pt x="732" y="277"/>
                </a:lnTo>
                <a:lnTo>
                  <a:pt x="708" y="298"/>
                </a:lnTo>
                <a:lnTo>
                  <a:pt x="747" y="282"/>
                </a:lnTo>
                <a:lnTo>
                  <a:pt x="781" y="294"/>
                </a:lnTo>
                <a:lnTo>
                  <a:pt x="749" y="309"/>
                </a:lnTo>
                <a:lnTo>
                  <a:pt x="859" y="303"/>
                </a:lnTo>
                <a:lnTo>
                  <a:pt x="918" y="361"/>
                </a:lnTo>
                <a:lnTo>
                  <a:pt x="859" y="372"/>
                </a:lnTo>
                <a:lnTo>
                  <a:pt x="836" y="367"/>
                </a:lnTo>
                <a:lnTo>
                  <a:pt x="823" y="387"/>
                </a:lnTo>
                <a:lnTo>
                  <a:pt x="769" y="379"/>
                </a:lnTo>
                <a:lnTo>
                  <a:pt x="798" y="387"/>
                </a:lnTo>
                <a:lnTo>
                  <a:pt x="761" y="403"/>
                </a:lnTo>
                <a:lnTo>
                  <a:pt x="612" y="466"/>
                </a:lnTo>
                <a:lnTo>
                  <a:pt x="545" y="464"/>
                </a:lnTo>
                <a:lnTo>
                  <a:pt x="461" y="462"/>
                </a:lnTo>
                <a:lnTo>
                  <a:pt x="520" y="479"/>
                </a:lnTo>
                <a:lnTo>
                  <a:pt x="591" y="579"/>
                </a:lnTo>
                <a:lnTo>
                  <a:pt x="614" y="628"/>
                </a:lnTo>
                <a:lnTo>
                  <a:pt x="584" y="622"/>
                </a:lnTo>
                <a:lnTo>
                  <a:pt x="621" y="641"/>
                </a:lnTo>
                <a:lnTo>
                  <a:pt x="642" y="701"/>
                </a:lnTo>
                <a:lnTo>
                  <a:pt x="617" y="678"/>
                </a:lnTo>
                <a:lnTo>
                  <a:pt x="596" y="677"/>
                </a:lnTo>
                <a:lnTo>
                  <a:pt x="646" y="713"/>
                </a:lnTo>
                <a:lnTo>
                  <a:pt x="660" y="733"/>
                </a:lnTo>
                <a:lnTo>
                  <a:pt x="675" y="767"/>
                </a:lnTo>
                <a:lnTo>
                  <a:pt x="657" y="757"/>
                </a:lnTo>
                <a:lnTo>
                  <a:pt x="699" y="823"/>
                </a:lnTo>
                <a:lnTo>
                  <a:pt x="677" y="818"/>
                </a:lnTo>
                <a:lnTo>
                  <a:pt x="707" y="838"/>
                </a:lnTo>
                <a:lnTo>
                  <a:pt x="742" y="922"/>
                </a:lnTo>
                <a:lnTo>
                  <a:pt x="743" y="951"/>
                </a:lnTo>
                <a:lnTo>
                  <a:pt x="705" y="922"/>
                </a:lnTo>
                <a:lnTo>
                  <a:pt x="710" y="951"/>
                </a:lnTo>
                <a:lnTo>
                  <a:pt x="665" y="884"/>
                </a:lnTo>
                <a:lnTo>
                  <a:pt x="677" y="914"/>
                </a:lnTo>
                <a:lnTo>
                  <a:pt x="594" y="833"/>
                </a:lnTo>
                <a:lnTo>
                  <a:pt x="624" y="876"/>
                </a:lnTo>
                <a:lnTo>
                  <a:pt x="582" y="841"/>
                </a:lnTo>
                <a:lnTo>
                  <a:pt x="562" y="818"/>
                </a:lnTo>
                <a:lnTo>
                  <a:pt x="584" y="861"/>
                </a:lnTo>
                <a:lnTo>
                  <a:pt x="525" y="818"/>
                </a:lnTo>
                <a:lnTo>
                  <a:pt x="504" y="796"/>
                </a:lnTo>
                <a:lnTo>
                  <a:pt x="510" y="821"/>
                </a:lnTo>
                <a:lnTo>
                  <a:pt x="460" y="779"/>
                </a:lnTo>
                <a:lnTo>
                  <a:pt x="468" y="805"/>
                </a:lnTo>
                <a:lnTo>
                  <a:pt x="359" y="722"/>
                </a:lnTo>
                <a:lnTo>
                  <a:pt x="345" y="674"/>
                </a:lnTo>
                <a:lnTo>
                  <a:pt x="346" y="715"/>
                </a:lnTo>
                <a:lnTo>
                  <a:pt x="316" y="679"/>
                </a:lnTo>
                <a:lnTo>
                  <a:pt x="308" y="792"/>
                </a:lnTo>
                <a:lnTo>
                  <a:pt x="301" y="818"/>
                </a:lnTo>
                <a:lnTo>
                  <a:pt x="286" y="787"/>
                </a:lnTo>
                <a:lnTo>
                  <a:pt x="290" y="862"/>
                </a:lnTo>
                <a:lnTo>
                  <a:pt x="262" y="899"/>
                </a:lnTo>
                <a:lnTo>
                  <a:pt x="256" y="875"/>
                </a:lnTo>
                <a:lnTo>
                  <a:pt x="248" y="935"/>
                </a:lnTo>
                <a:lnTo>
                  <a:pt x="231" y="948"/>
                </a:lnTo>
                <a:lnTo>
                  <a:pt x="221" y="933"/>
                </a:lnTo>
                <a:lnTo>
                  <a:pt x="226" y="1022"/>
                </a:lnTo>
                <a:lnTo>
                  <a:pt x="217" y="1006"/>
                </a:lnTo>
                <a:lnTo>
                  <a:pt x="207" y="1073"/>
                </a:lnTo>
                <a:lnTo>
                  <a:pt x="192" y="1088"/>
                </a:lnTo>
                <a:lnTo>
                  <a:pt x="174" y="1026"/>
                </a:lnTo>
                <a:lnTo>
                  <a:pt x="162" y="956"/>
                </a:lnTo>
                <a:lnTo>
                  <a:pt x="140" y="914"/>
                </a:lnTo>
                <a:lnTo>
                  <a:pt x="145" y="865"/>
                </a:lnTo>
                <a:lnTo>
                  <a:pt x="132" y="904"/>
                </a:lnTo>
                <a:lnTo>
                  <a:pt x="115" y="831"/>
                </a:lnTo>
                <a:lnTo>
                  <a:pt x="122" y="804"/>
                </a:lnTo>
                <a:lnTo>
                  <a:pt x="104" y="827"/>
                </a:lnTo>
                <a:lnTo>
                  <a:pt x="78" y="736"/>
                </a:lnTo>
                <a:lnTo>
                  <a:pt x="90" y="719"/>
                </a:lnTo>
                <a:lnTo>
                  <a:pt x="71" y="652"/>
                </a:lnTo>
                <a:lnTo>
                  <a:pt x="99" y="618"/>
                </a:lnTo>
                <a:lnTo>
                  <a:pt x="72" y="623"/>
                </a:lnTo>
                <a:lnTo>
                  <a:pt x="96" y="555"/>
                </a:lnTo>
                <a:lnTo>
                  <a:pt x="103" y="528"/>
                </a:lnTo>
                <a:lnTo>
                  <a:pt x="67" y="567"/>
                </a:lnTo>
                <a:lnTo>
                  <a:pt x="43" y="587"/>
                </a:lnTo>
                <a:lnTo>
                  <a:pt x="15" y="601"/>
                </a:lnTo>
                <a:lnTo>
                  <a:pt x="17" y="573"/>
                </a:lnTo>
                <a:lnTo>
                  <a:pt x="1" y="596"/>
                </a:lnTo>
                <a:lnTo>
                  <a:pt x="1" y="409"/>
                </a:lnTo>
                <a:lnTo>
                  <a:pt x="42" y="382"/>
                </a:lnTo>
                <a:lnTo>
                  <a:pt x="0" y="361"/>
                </a:lnTo>
                <a:lnTo>
                  <a:pt x="0" y="301"/>
                </a:lnTo>
                <a:lnTo>
                  <a:pt x="42" y="285"/>
                </a:lnTo>
                <a:lnTo>
                  <a:pt x="64" y="301"/>
                </a:lnTo>
                <a:lnTo>
                  <a:pt x="83" y="282"/>
                </a:lnTo>
                <a:lnTo>
                  <a:pt x="175" y="333"/>
                </a:lnTo>
                <a:lnTo>
                  <a:pt x="1" y="206"/>
                </a:lnTo>
                <a:lnTo>
                  <a:pt x="0" y="181"/>
                </a:lnTo>
                <a:lnTo>
                  <a:pt x="38" y="209"/>
                </a:lnTo>
                <a:lnTo>
                  <a:pt x="178" y="316"/>
                </a:lnTo>
                <a:lnTo>
                  <a:pt x="195" y="311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51"/>
          <p:cNvSpPr>
            <a:spLocks/>
          </p:cNvSpPr>
          <p:nvPr userDrawn="1"/>
        </p:nvSpPr>
        <p:spPr bwMode="gray">
          <a:xfrm>
            <a:off x="406401" y="1"/>
            <a:ext cx="1883833" cy="1274763"/>
          </a:xfrm>
          <a:custGeom>
            <a:avLst/>
            <a:gdLst>
              <a:gd name="T0" fmla="*/ 2147483646 w 890"/>
              <a:gd name="T1" fmla="*/ 2147483646 h 803"/>
              <a:gd name="T2" fmla="*/ 2147483646 w 890"/>
              <a:gd name="T3" fmla="*/ 2147483646 h 803"/>
              <a:gd name="T4" fmla="*/ 2147483646 w 890"/>
              <a:gd name="T5" fmla="*/ 2147483646 h 803"/>
              <a:gd name="T6" fmla="*/ 2147483646 w 890"/>
              <a:gd name="T7" fmla="*/ 2147483646 h 803"/>
              <a:gd name="T8" fmla="*/ 2147483646 w 890"/>
              <a:gd name="T9" fmla="*/ 2147483646 h 803"/>
              <a:gd name="T10" fmla="*/ 2147483646 w 890"/>
              <a:gd name="T11" fmla="*/ 2147483646 h 803"/>
              <a:gd name="T12" fmla="*/ 2147483646 w 890"/>
              <a:gd name="T13" fmla="*/ 2147483646 h 803"/>
              <a:gd name="T14" fmla="*/ 2147483646 w 890"/>
              <a:gd name="T15" fmla="*/ 2147483646 h 803"/>
              <a:gd name="T16" fmla="*/ 2147483646 w 890"/>
              <a:gd name="T17" fmla="*/ 2147483646 h 803"/>
              <a:gd name="T18" fmla="*/ 2147483646 w 890"/>
              <a:gd name="T19" fmla="*/ 2147483646 h 803"/>
              <a:gd name="T20" fmla="*/ 2147483646 w 890"/>
              <a:gd name="T21" fmla="*/ 2147483646 h 803"/>
              <a:gd name="T22" fmla="*/ 2147483646 w 890"/>
              <a:gd name="T23" fmla="*/ 2147483646 h 803"/>
              <a:gd name="T24" fmla="*/ 2147483646 w 890"/>
              <a:gd name="T25" fmla="*/ 2147483646 h 803"/>
              <a:gd name="T26" fmla="*/ 2147483646 w 890"/>
              <a:gd name="T27" fmla="*/ 2147483646 h 803"/>
              <a:gd name="T28" fmla="*/ 2147483646 w 890"/>
              <a:gd name="T29" fmla="*/ 2147483646 h 803"/>
              <a:gd name="T30" fmla="*/ 2147483646 w 890"/>
              <a:gd name="T31" fmla="*/ 2147483646 h 803"/>
              <a:gd name="T32" fmla="*/ 2147483646 w 890"/>
              <a:gd name="T33" fmla="*/ 2147483646 h 803"/>
              <a:gd name="T34" fmla="*/ 2147483646 w 890"/>
              <a:gd name="T35" fmla="*/ 2147483646 h 803"/>
              <a:gd name="T36" fmla="*/ 2147483646 w 890"/>
              <a:gd name="T37" fmla="*/ 2147483646 h 803"/>
              <a:gd name="T38" fmla="*/ 2147483646 w 890"/>
              <a:gd name="T39" fmla="*/ 2147483646 h 803"/>
              <a:gd name="T40" fmla="*/ 2147483646 w 890"/>
              <a:gd name="T41" fmla="*/ 2147483646 h 803"/>
              <a:gd name="T42" fmla="*/ 2147483646 w 890"/>
              <a:gd name="T43" fmla="*/ 2147483646 h 803"/>
              <a:gd name="T44" fmla="*/ 2147483646 w 890"/>
              <a:gd name="T45" fmla="*/ 2147483646 h 803"/>
              <a:gd name="T46" fmla="*/ 2147483646 w 890"/>
              <a:gd name="T47" fmla="*/ 2147483646 h 803"/>
              <a:gd name="T48" fmla="*/ 2147483646 w 890"/>
              <a:gd name="T49" fmla="*/ 2147483646 h 803"/>
              <a:gd name="T50" fmla="*/ 2147483646 w 890"/>
              <a:gd name="T51" fmla="*/ 2147483646 h 803"/>
              <a:gd name="T52" fmla="*/ 2147483646 w 890"/>
              <a:gd name="T53" fmla="*/ 2147483646 h 803"/>
              <a:gd name="T54" fmla="*/ 2147483646 w 890"/>
              <a:gd name="T55" fmla="*/ 2147483646 h 803"/>
              <a:gd name="T56" fmla="*/ 2147483646 w 890"/>
              <a:gd name="T57" fmla="*/ 2147483646 h 803"/>
              <a:gd name="T58" fmla="*/ 2147483646 w 890"/>
              <a:gd name="T59" fmla="*/ 2147483646 h 803"/>
              <a:gd name="T60" fmla="*/ 2147483646 w 890"/>
              <a:gd name="T61" fmla="*/ 2147483646 h 803"/>
              <a:gd name="T62" fmla="*/ 2147483646 w 890"/>
              <a:gd name="T63" fmla="*/ 2147483646 h 803"/>
              <a:gd name="T64" fmla="*/ 2147483646 w 890"/>
              <a:gd name="T65" fmla="*/ 2147483646 h 803"/>
              <a:gd name="T66" fmla="*/ 2147483646 w 890"/>
              <a:gd name="T67" fmla="*/ 2147483646 h 803"/>
              <a:gd name="T68" fmla="*/ 2147483646 w 890"/>
              <a:gd name="T69" fmla="*/ 2147483646 h 803"/>
              <a:gd name="T70" fmla="*/ 2147483646 w 890"/>
              <a:gd name="T71" fmla="*/ 2147483646 h 803"/>
              <a:gd name="T72" fmla="*/ 2147483646 w 890"/>
              <a:gd name="T73" fmla="*/ 2147483646 h 803"/>
              <a:gd name="T74" fmla="*/ 2147483646 w 890"/>
              <a:gd name="T75" fmla="*/ 2147483646 h 803"/>
              <a:gd name="T76" fmla="*/ 2147483646 w 890"/>
              <a:gd name="T77" fmla="*/ 2147483646 h 803"/>
              <a:gd name="T78" fmla="*/ 2147483646 w 890"/>
              <a:gd name="T79" fmla="*/ 2147483646 h 803"/>
              <a:gd name="T80" fmla="*/ 2147483646 w 890"/>
              <a:gd name="T81" fmla="*/ 2147483646 h 803"/>
              <a:gd name="T82" fmla="*/ 2147483646 w 890"/>
              <a:gd name="T83" fmla="*/ 2147483646 h 803"/>
              <a:gd name="T84" fmla="*/ 2147483646 w 890"/>
              <a:gd name="T85" fmla="*/ 2147483646 h 803"/>
              <a:gd name="T86" fmla="*/ 2147483646 w 890"/>
              <a:gd name="T87" fmla="*/ 2147483646 h 803"/>
              <a:gd name="T88" fmla="*/ 2147483646 w 890"/>
              <a:gd name="T89" fmla="*/ 2147483646 h 803"/>
              <a:gd name="T90" fmla="*/ 2147483646 w 890"/>
              <a:gd name="T91" fmla="*/ 2147483646 h 803"/>
              <a:gd name="T92" fmla="*/ 2147483646 w 890"/>
              <a:gd name="T93" fmla="*/ 2147483646 h 803"/>
              <a:gd name="T94" fmla="*/ 2147483646 w 890"/>
              <a:gd name="T95" fmla="*/ 2147483646 h 80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90" h="803">
                <a:moveTo>
                  <a:pt x="440" y="133"/>
                </a:moveTo>
                <a:lnTo>
                  <a:pt x="453" y="90"/>
                </a:lnTo>
                <a:lnTo>
                  <a:pt x="463" y="39"/>
                </a:lnTo>
                <a:lnTo>
                  <a:pt x="486" y="2"/>
                </a:lnTo>
                <a:lnTo>
                  <a:pt x="570" y="3"/>
                </a:lnTo>
                <a:lnTo>
                  <a:pt x="566" y="25"/>
                </a:lnTo>
                <a:lnTo>
                  <a:pt x="550" y="66"/>
                </a:lnTo>
                <a:lnTo>
                  <a:pt x="608" y="27"/>
                </a:lnTo>
                <a:lnTo>
                  <a:pt x="655" y="29"/>
                </a:lnTo>
                <a:lnTo>
                  <a:pt x="678" y="18"/>
                </a:lnTo>
                <a:lnTo>
                  <a:pt x="762" y="15"/>
                </a:lnTo>
                <a:lnTo>
                  <a:pt x="757" y="30"/>
                </a:lnTo>
                <a:lnTo>
                  <a:pt x="790" y="7"/>
                </a:lnTo>
                <a:lnTo>
                  <a:pt x="890" y="0"/>
                </a:lnTo>
                <a:lnTo>
                  <a:pt x="874" y="13"/>
                </a:lnTo>
                <a:lnTo>
                  <a:pt x="822" y="33"/>
                </a:lnTo>
                <a:lnTo>
                  <a:pt x="838" y="37"/>
                </a:lnTo>
                <a:lnTo>
                  <a:pt x="781" y="56"/>
                </a:lnTo>
                <a:lnTo>
                  <a:pt x="798" y="61"/>
                </a:lnTo>
                <a:lnTo>
                  <a:pt x="741" y="89"/>
                </a:lnTo>
                <a:lnTo>
                  <a:pt x="765" y="95"/>
                </a:lnTo>
                <a:lnTo>
                  <a:pt x="683" y="136"/>
                </a:lnTo>
                <a:lnTo>
                  <a:pt x="706" y="145"/>
                </a:lnTo>
                <a:lnTo>
                  <a:pt x="666" y="159"/>
                </a:lnTo>
                <a:lnTo>
                  <a:pt x="649" y="151"/>
                </a:lnTo>
                <a:lnTo>
                  <a:pt x="663" y="164"/>
                </a:lnTo>
                <a:lnTo>
                  <a:pt x="607" y="169"/>
                </a:lnTo>
                <a:lnTo>
                  <a:pt x="623" y="179"/>
                </a:lnTo>
                <a:lnTo>
                  <a:pt x="565" y="176"/>
                </a:lnTo>
                <a:lnTo>
                  <a:pt x="646" y="199"/>
                </a:lnTo>
                <a:lnTo>
                  <a:pt x="676" y="234"/>
                </a:lnTo>
                <a:lnTo>
                  <a:pt x="697" y="244"/>
                </a:lnTo>
                <a:lnTo>
                  <a:pt x="720" y="295"/>
                </a:lnTo>
                <a:lnTo>
                  <a:pt x="737" y="308"/>
                </a:lnTo>
                <a:lnTo>
                  <a:pt x="755" y="346"/>
                </a:lnTo>
                <a:lnTo>
                  <a:pt x="751" y="366"/>
                </a:lnTo>
                <a:lnTo>
                  <a:pt x="735" y="359"/>
                </a:lnTo>
                <a:lnTo>
                  <a:pt x="766" y="382"/>
                </a:lnTo>
                <a:lnTo>
                  <a:pt x="769" y="407"/>
                </a:lnTo>
                <a:lnTo>
                  <a:pt x="744" y="407"/>
                </a:lnTo>
                <a:lnTo>
                  <a:pt x="775" y="418"/>
                </a:lnTo>
                <a:lnTo>
                  <a:pt x="788" y="444"/>
                </a:lnTo>
                <a:lnTo>
                  <a:pt x="762" y="435"/>
                </a:lnTo>
                <a:lnTo>
                  <a:pt x="829" y="492"/>
                </a:lnTo>
                <a:lnTo>
                  <a:pt x="830" y="558"/>
                </a:lnTo>
                <a:lnTo>
                  <a:pt x="790" y="532"/>
                </a:lnTo>
                <a:lnTo>
                  <a:pt x="780" y="516"/>
                </a:lnTo>
                <a:lnTo>
                  <a:pt x="762" y="520"/>
                </a:lnTo>
                <a:lnTo>
                  <a:pt x="735" y="487"/>
                </a:lnTo>
                <a:lnTo>
                  <a:pt x="748" y="507"/>
                </a:lnTo>
                <a:lnTo>
                  <a:pt x="717" y="497"/>
                </a:lnTo>
                <a:lnTo>
                  <a:pt x="596" y="450"/>
                </a:lnTo>
                <a:lnTo>
                  <a:pt x="557" y="412"/>
                </a:lnTo>
                <a:lnTo>
                  <a:pt x="511" y="365"/>
                </a:lnTo>
                <a:lnTo>
                  <a:pt x="536" y="407"/>
                </a:lnTo>
                <a:lnTo>
                  <a:pt x="522" y="503"/>
                </a:lnTo>
                <a:lnTo>
                  <a:pt x="507" y="545"/>
                </a:lnTo>
                <a:lnTo>
                  <a:pt x="494" y="525"/>
                </a:lnTo>
                <a:lnTo>
                  <a:pt x="506" y="556"/>
                </a:lnTo>
                <a:lnTo>
                  <a:pt x="485" y="603"/>
                </a:lnTo>
                <a:lnTo>
                  <a:pt x="482" y="576"/>
                </a:lnTo>
                <a:lnTo>
                  <a:pt x="471" y="563"/>
                </a:lnTo>
                <a:lnTo>
                  <a:pt x="480" y="612"/>
                </a:lnTo>
                <a:lnTo>
                  <a:pt x="478" y="630"/>
                </a:lnTo>
                <a:lnTo>
                  <a:pt x="467" y="659"/>
                </a:lnTo>
                <a:lnTo>
                  <a:pt x="461" y="643"/>
                </a:lnTo>
                <a:lnTo>
                  <a:pt x="450" y="705"/>
                </a:lnTo>
                <a:lnTo>
                  <a:pt x="441" y="689"/>
                </a:lnTo>
                <a:lnTo>
                  <a:pt x="446" y="716"/>
                </a:lnTo>
                <a:lnTo>
                  <a:pt x="421" y="785"/>
                </a:lnTo>
                <a:lnTo>
                  <a:pt x="405" y="803"/>
                </a:lnTo>
                <a:lnTo>
                  <a:pt x="399" y="765"/>
                </a:lnTo>
                <a:lnTo>
                  <a:pt x="386" y="784"/>
                </a:lnTo>
                <a:lnTo>
                  <a:pt x="396" y="720"/>
                </a:lnTo>
                <a:lnTo>
                  <a:pt x="386" y="745"/>
                </a:lnTo>
                <a:lnTo>
                  <a:pt x="384" y="652"/>
                </a:lnTo>
                <a:lnTo>
                  <a:pt x="377" y="694"/>
                </a:lnTo>
                <a:lnTo>
                  <a:pt x="372" y="651"/>
                </a:lnTo>
                <a:lnTo>
                  <a:pt x="374" y="627"/>
                </a:lnTo>
                <a:lnTo>
                  <a:pt x="362" y="662"/>
                </a:lnTo>
                <a:lnTo>
                  <a:pt x="352" y="606"/>
                </a:lnTo>
                <a:lnTo>
                  <a:pt x="353" y="582"/>
                </a:lnTo>
                <a:lnTo>
                  <a:pt x="342" y="600"/>
                </a:lnTo>
                <a:lnTo>
                  <a:pt x="337" y="546"/>
                </a:lnTo>
                <a:lnTo>
                  <a:pt x="328" y="566"/>
                </a:lnTo>
                <a:lnTo>
                  <a:pt x="310" y="459"/>
                </a:lnTo>
                <a:lnTo>
                  <a:pt x="329" y="424"/>
                </a:lnTo>
                <a:lnTo>
                  <a:pt x="306" y="448"/>
                </a:lnTo>
                <a:lnTo>
                  <a:pt x="309" y="411"/>
                </a:lnTo>
                <a:lnTo>
                  <a:pt x="243" y="472"/>
                </a:lnTo>
                <a:lnTo>
                  <a:pt x="223" y="483"/>
                </a:lnTo>
                <a:lnTo>
                  <a:pt x="231" y="457"/>
                </a:lnTo>
                <a:lnTo>
                  <a:pt x="192" y="501"/>
                </a:lnTo>
                <a:lnTo>
                  <a:pt x="157" y="508"/>
                </a:lnTo>
                <a:lnTo>
                  <a:pt x="166" y="491"/>
                </a:lnTo>
                <a:lnTo>
                  <a:pt x="128" y="522"/>
                </a:lnTo>
                <a:lnTo>
                  <a:pt x="112" y="520"/>
                </a:lnTo>
                <a:lnTo>
                  <a:pt x="113" y="506"/>
                </a:lnTo>
                <a:lnTo>
                  <a:pt x="69" y="559"/>
                </a:lnTo>
                <a:lnTo>
                  <a:pt x="71" y="546"/>
                </a:lnTo>
                <a:lnTo>
                  <a:pt x="30" y="579"/>
                </a:lnTo>
                <a:lnTo>
                  <a:pt x="12" y="578"/>
                </a:lnTo>
                <a:lnTo>
                  <a:pt x="37" y="533"/>
                </a:lnTo>
                <a:lnTo>
                  <a:pt x="67" y="486"/>
                </a:lnTo>
                <a:lnTo>
                  <a:pt x="78" y="450"/>
                </a:lnTo>
                <a:lnTo>
                  <a:pt x="108" y="424"/>
                </a:lnTo>
                <a:lnTo>
                  <a:pt x="79" y="440"/>
                </a:lnTo>
                <a:lnTo>
                  <a:pt x="110" y="387"/>
                </a:lnTo>
                <a:lnTo>
                  <a:pt x="129" y="377"/>
                </a:lnTo>
                <a:lnTo>
                  <a:pt x="104" y="379"/>
                </a:lnTo>
                <a:lnTo>
                  <a:pt x="141" y="313"/>
                </a:lnTo>
                <a:lnTo>
                  <a:pt x="156" y="310"/>
                </a:lnTo>
                <a:lnTo>
                  <a:pt x="183" y="262"/>
                </a:lnTo>
                <a:lnTo>
                  <a:pt x="217" y="257"/>
                </a:lnTo>
                <a:lnTo>
                  <a:pt x="199" y="245"/>
                </a:lnTo>
                <a:lnTo>
                  <a:pt x="250" y="218"/>
                </a:lnTo>
                <a:lnTo>
                  <a:pt x="269" y="207"/>
                </a:lnTo>
                <a:lnTo>
                  <a:pt x="227" y="210"/>
                </a:lnTo>
                <a:lnTo>
                  <a:pt x="202" y="208"/>
                </a:lnTo>
                <a:lnTo>
                  <a:pt x="178" y="201"/>
                </a:lnTo>
                <a:lnTo>
                  <a:pt x="194" y="185"/>
                </a:lnTo>
                <a:lnTo>
                  <a:pt x="137" y="189"/>
                </a:lnTo>
                <a:lnTo>
                  <a:pt x="155" y="172"/>
                </a:lnTo>
                <a:lnTo>
                  <a:pt x="107" y="184"/>
                </a:lnTo>
                <a:lnTo>
                  <a:pt x="121" y="166"/>
                </a:lnTo>
                <a:lnTo>
                  <a:pt x="58" y="166"/>
                </a:lnTo>
                <a:lnTo>
                  <a:pt x="0" y="158"/>
                </a:lnTo>
                <a:lnTo>
                  <a:pt x="85" y="133"/>
                </a:lnTo>
                <a:lnTo>
                  <a:pt x="132" y="108"/>
                </a:lnTo>
                <a:lnTo>
                  <a:pt x="146" y="109"/>
                </a:lnTo>
                <a:lnTo>
                  <a:pt x="223" y="74"/>
                </a:lnTo>
                <a:lnTo>
                  <a:pt x="261" y="82"/>
                </a:lnTo>
                <a:lnTo>
                  <a:pt x="314" y="88"/>
                </a:lnTo>
                <a:lnTo>
                  <a:pt x="288" y="57"/>
                </a:lnTo>
                <a:lnTo>
                  <a:pt x="303" y="56"/>
                </a:lnTo>
                <a:lnTo>
                  <a:pt x="281" y="33"/>
                </a:lnTo>
                <a:lnTo>
                  <a:pt x="299" y="37"/>
                </a:lnTo>
                <a:lnTo>
                  <a:pt x="279" y="3"/>
                </a:lnTo>
                <a:lnTo>
                  <a:pt x="367" y="33"/>
                </a:lnTo>
                <a:lnTo>
                  <a:pt x="372" y="54"/>
                </a:lnTo>
                <a:lnTo>
                  <a:pt x="392" y="54"/>
                </a:lnTo>
                <a:lnTo>
                  <a:pt x="417" y="134"/>
                </a:lnTo>
                <a:lnTo>
                  <a:pt x="392" y="2"/>
                </a:lnTo>
                <a:lnTo>
                  <a:pt x="410" y="2"/>
                </a:lnTo>
                <a:lnTo>
                  <a:pt x="429" y="126"/>
                </a:lnTo>
                <a:lnTo>
                  <a:pt x="440" y="133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 52"/>
          <p:cNvSpPr>
            <a:spLocks/>
          </p:cNvSpPr>
          <p:nvPr userDrawn="1"/>
        </p:nvSpPr>
        <p:spPr bwMode="gray">
          <a:xfrm>
            <a:off x="10418234" y="1143001"/>
            <a:ext cx="1773767" cy="1776413"/>
          </a:xfrm>
          <a:custGeom>
            <a:avLst/>
            <a:gdLst>
              <a:gd name="T0" fmla="*/ 2147483646 w 838"/>
              <a:gd name="T1" fmla="*/ 2147483646 h 1119"/>
              <a:gd name="T2" fmla="*/ 2147483646 w 838"/>
              <a:gd name="T3" fmla="*/ 2147483646 h 1119"/>
              <a:gd name="T4" fmla="*/ 2147483646 w 838"/>
              <a:gd name="T5" fmla="*/ 2147483646 h 1119"/>
              <a:gd name="T6" fmla="*/ 2147483646 w 838"/>
              <a:gd name="T7" fmla="*/ 2147483646 h 1119"/>
              <a:gd name="T8" fmla="*/ 2147483646 w 838"/>
              <a:gd name="T9" fmla="*/ 2147483646 h 1119"/>
              <a:gd name="T10" fmla="*/ 2147483646 w 838"/>
              <a:gd name="T11" fmla="*/ 2147483646 h 1119"/>
              <a:gd name="T12" fmla="*/ 2147483646 w 838"/>
              <a:gd name="T13" fmla="*/ 2147483646 h 1119"/>
              <a:gd name="T14" fmla="*/ 2147483646 w 838"/>
              <a:gd name="T15" fmla="*/ 2147483646 h 1119"/>
              <a:gd name="T16" fmla="*/ 2147483646 w 838"/>
              <a:gd name="T17" fmla="*/ 2147483646 h 1119"/>
              <a:gd name="T18" fmla="*/ 2147483646 w 838"/>
              <a:gd name="T19" fmla="*/ 2147483646 h 1119"/>
              <a:gd name="T20" fmla="*/ 2147483646 w 838"/>
              <a:gd name="T21" fmla="*/ 2147483646 h 1119"/>
              <a:gd name="T22" fmla="*/ 2147483646 w 838"/>
              <a:gd name="T23" fmla="*/ 2147483646 h 1119"/>
              <a:gd name="T24" fmla="*/ 2147483646 w 838"/>
              <a:gd name="T25" fmla="*/ 2147483646 h 1119"/>
              <a:gd name="T26" fmla="*/ 2147483646 w 838"/>
              <a:gd name="T27" fmla="*/ 2147483646 h 1119"/>
              <a:gd name="T28" fmla="*/ 2147483646 w 838"/>
              <a:gd name="T29" fmla="*/ 2147483646 h 1119"/>
              <a:gd name="T30" fmla="*/ 2147483646 w 838"/>
              <a:gd name="T31" fmla="*/ 2147483646 h 1119"/>
              <a:gd name="T32" fmla="*/ 2147483646 w 838"/>
              <a:gd name="T33" fmla="*/ 2147483646 h 1119"/>
              <a:gd name="T34" fmla="*/ 2147483646 w 838"/>
              <a:gd name="T35" fmla="*/ 2147483646 h 1119"/>
              <a:gd name="T36" fmla="*/ 2147483646 w 838"/>
              <a:gd name="T37" fmla="*/ 2147483646 h 1119"/>
              <a:gd name="T38" fmla="*/ 2147483646 w 838"/>
              <a:gd name="T39" fmla="*/ 2147483646 h 1119"/>
              <a:gd name="T40" fmla="*/ 2147483646 w 838"/>
              <a:gd name="T41" fmla="*/ 2147483646 h 1119"/>
              <a:gd name="T42" fmla="*/ 2147483646 w 838"/>
              <a:gd name="T43" fmla="*/ 2147483646 h 1119"/>
              <a:gd name="T44" fmla="*/ 2147483646 w 838"/>
              <a:gd name="T45" fmla="*/ 2147483646 h 1119"/>
              <a:gd name="T46" fmla="*/ 2147483646 w 838"/>
              <a:gd name="T47" fmla="*/ 2147483646 h 1119"/>
              <a:gd name="T48" fmla="*/ 2147483646 w 838"/>
              <a:gd name="T49" fmla="*/ 2147483646 h 1119"/>
              <a:gd name="T50" fmla="*/ 2147483646 w 838"/>
              <a:gd name="T51" fmla="*/ 2147483646 h 1119"/>
              <a:gd name="T52" fmla="*/ 2147483646 w 838"/>
              <a:gd name="T53" fmla="*/ 2147483646 h 1119"/>
              <a:gd name="T54" fmla="*/ 2147483646 w 838"/>
              <a:gd name="T55" fmla="*/ 2147483646 h 1119"/>
              <a:gd name="T56" fmla="*/ 2147483646 w 838"/>
              <a:gd name="T57" fmla="*/ 2147483646 h 1119"/>
              <a:gd name="T58" fmla="*/ 2147483646 w 838"/>
              <a:gd name="T59" fmla="*/ 2147483646 h 1119"/>
              <a:gd name="T60" fmla="*/ 2147483646 w 838"/>
              <a:gd name="T61" fmla="*/ 2147483646 h 1119"/>
              <a:gd name="T62" fmla="*/ 2147483646 w 838"/>
              <a:gd name="T63" fmla="*/ 2147483646 h 1119"/>
              <a:gd name="T64" fmla="*/ 2147483646 w 838"/>
              <a:gd name="T65" fmla="*/ 2147483646 h 1119"/>
              <a:gd name="T66" fmla="*/ 2147483646 w 838"/>
              <a:gd name="T67" fmla="*/ 2147483646 h 1119"/>
              <a:gd name="T68" fmla="*/ 2147483646 w 838"/>
              <a:gd name="T69" fmla="*/ 2147483646 h 1119"/>
              <a:gd name="T70" fmla="*/ 2147483646 w 838"/>
              <a:gd name="T71" fmla="*/ 2147483646 h 1119"/>
              <a:gd name="T72" fmla="*/ 2147483646 w 838"/>
              <a:gd name="T73" fmla="*/ 2147483646 h 1119"/>
              <a:gd name="T74" fmla="*/ 2147483646 w 838"/>
              <a:gd name="T75" fmla="*/ 2147483646 h 1119"/>
              <a:gd name="T76" fmla="*/ 2147483646 w 838"/>
              <a:gd name="T77" fmla="*/ 2147483646 h 1119"/>
              <a:gd name="T78" fmla="*/ 2147483646 w 838"/>
              <a:gd name="T79" fmla="*/ 2147483646 h 1119"/>
              <a:gd name="T80" fmla="*/ 2147483646 w 838"/>
              <a:gd name="T81" fmla="*/ 2147483646 h 1119"/>
              <a:gd name="T82" fmla="*/ 2147483646 w 838"/>
              <a:gd name="T83" fmla="*/ 2147483646 h 1119"/>
              <a:gd name="T84" fmla="*/ 2147483646 w 838"/>
              <a:gd name="T85" fmla="*/ 2147483646 h 1119"/>
              <a:gd name="T86" fmla="*/ 2147483646 w 838"/>
              <a:gd name="T87" fmla="*/ 2147483646 h 1119"/>
              <a:gd name="T88" fmla="*/ 2147483646 w 838"/>
              <a:gd name="T89" fmla="*/ 2147483646 h 1119"/>
              <a:gd name="T90" fmla="*/ 2147483646 w 838"/>
              <a:gd name="T91" fmla="*/ 2147483646 h 1119"/>
              <a:gd name="T92" fmla="*/ 0 w 838"/>
              <a:gd name="T93" fmla="*/ 2147483646 h 1119"/>
              <a:gd name="T94" fmla="*/ 2147483646 w 838"/>
              <a:gd name="T95" fmla="*/ 2147483646 h 11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38" h="1119">
                <a:moveTo>
                  <a:pt x="490" y="476"/>
                </a:moveTo>
                <a:lnTo>
                  <a:pt x="478" y="431"/>
                </a:lnTo>
                <a:lnTo>
                  <a:pt x="457" y="379"/>
                </a:lnTo>
                <a:lnTo>
                  <a:pt x="450" y="327"/>
                </a:lnTo>
                <a:lnTo>
                  <a:pt x="455" y="315"/>
                </a:lnTo>
                <a:lnTo>
                  <a:pt x="462" y="335"/>
                </a:lnTo>
                <a:lnTo>
                  <a:pt x="461" y="296"/>
                </a:lnTo>
                <a:lnTo>
                  <a:pt x="470" y="267"/>
                </a:lnTo>
                <a:lnTo>
                  <a:pt x="473" y="285"/>
                </a:lnTo>
                <a:lnTo>
                  <a:pt x="479" y="256"/>
                </a:lnTo>
                <a:lnTo>
                  <a:pt x="478" y="236"/>
                </a:lnTo>
                <a:lnTo>
                  <a:pt x="484" y="254"/>
                </a:lnTo>
                <a:lnTo>
                  <a:pt x="486" y="220"/>
                </a:lnTo>
                <a:lnTo>
                  <a:pt x="493" y="208"/>
                </a:lnTo>
                <a:lnTo>
                  <a:pt x="492" y="181"/>
                </a:lnTo>
                <a:lnTo>
                  <a:pt x="506" y="226"/>
                </a:lnTo>
                <a:lnTo>
                  <a:pt x="511" y="215"/>
                </a:lnTo>
                <a:lnTo>
                  <a:pt x="517" y="242"/>
                </a:lnTo>
                <a:lnTo>
                  <a:pt x="535" y="277"/>
                </a:lnTo>
                <a:lnTo>
                  <a:pt x="538" y="262"/>
                </a:lnTo>
                <a:lnTo>
                  <a:pt x="540" y="307"/>
                </a:lnTo>
                <a:lnTo>
                  <a:pt x="549" y="352"/>
                </a:lnTo>
                <a:lnTo>
                  <a:pt x="579" y="284"/>
                </a:lnTo>
                <a:lnTo>
                  <a:pt x="621" y="260"/>
                </a:lnTo>
                <a:lnTo>
                  <a:pt x="635" y="237"/>
                </a:lnTo>
                <a:lnTo>
                  <a:pt x="709" y="185"/>
                </a:lnTo>
                <a:lnTo>
                  <a:pt x="712" y="201"/>
                </a:lnTo>
                <a:lnTo>
                  <a:pt x="729" y="161"/>
                </a:lnTo>
                <a:lnTo>
                  <a:pt x="819" y="89"/>
                </a:lnTo>
                <a:lnTo>
                  <a:pt x="806" y="119"/>
                </a:lnTo>
                <a:lnTo>
                  <a:pt x="772" y="167"/>
                </a:lnTo>
                <a:lnTo>
                  <a:pt x="788" y="161"/>
                </a:lnTo>
                <a:lnTo>
                  <a:pt x="749" y="211"/>
                </a:lnTo>
                <a:lnTo>
                  <a:pt x="767" y="206"/>
                </a:lnTo>
                <a:lnTo>
                  <a:pt x="734" y="264"/>
                </a:lnTo>
                <a:lnTo>
                  <a:pt x="758" y="254"/>
                </a:lnTo>
                <a:lnTo>
                  <a:pt x="709" y="338"/>
                </a:lnTo>
                <a:lnTo>
                  <a:pt x="734" y="333"/>
                </a:lnTo>
                <a:lnTo>
                  <a:pt x="706" y="369"/>
                </a:lnTo>
                <a:lnTo>
                  <a:pt x="687" y="371"/>
                </a:lnTo>
                <a:lnTo>
                  <a:pt x="706" y="375"/>
                </a:lnTo>
                <a:lnTo>
                  <a:pt x="660" y="412"/>
                </a:lnTo>
                <a:lnTo>
                  <a:pt x="680" y="411"/>
                </a:lnTo>
                <a:lnTo>
                  <a:pt x="626" y="442"/>
                </a:lnTo>
                <a:lnTo>
                  <a:pt x="712" y="415"/>
                </a:lnTo>
                <a:lnTo>
                  <a:pt x="759" y="430"/>
                </a:lnTo>
                <a:lnTo>
                  <a:pt x="784" y="426"/>
                </a:lnTo>
                <a:lnTo>
                  <a:pt x="836" y="467"/>
                </a:lnTo>
                <a:lnTo>
                  <a:pt x="834" y="655"/>
                </a:lnTo>
                <a:lnTo>
                  <a:pt x="757" y="657"/>
                </a:lnTo>
                <a:lnTo>
                  <a:pt x="688" y="642"/>
                </a:lnTo>
                <a:lnTo>
                  <a:pt x="734" y="665"/>
                </a:lnTo>
                <a:lnTo>
                  <a:pt x="777" y="758"/>
                </a:lnTo>
                <a:lnTo>
                  <a:pt x="788" y="803"/>
                </a:lnTo>
                <a:lnTo>
                  <a:pt x="765" y="793"/>
                </a:lnTo>
                <a:lnTo>
                  <a:pt x="793" y="814"/>
                </a:lnTo>
                <a:lnTo>
                  <a:pt x="803" y="867"/>
                </a:lnTo>
                <a:lnTo>
                  <a:pt x="784" y="845"/>
                </a:lnTo>
                <a:lnTo>
                  <a:pt x="768" y="841"/>
                </a:lnTo>
                <a:lnTo>
                  <a:pt x="803" y="879"/>
                </a:lnTo>
                <a:lnTo>
                  <a:pt x="811" y="897"/>
                </a:lnTo>
                <a:lnTo>
                  <a:pt x="819" y="928"/>
                </a:lnTo>
                <a:lnTo>
                  <a:pt x="805" y="917"/>
                </a:lnTo>
                <a:lnTo>
                  <a:pt x="830" y="978"/>
                </a:lnTo>
                <a:lnTo>
                  <a:pt x="812" y="970"/>
                </a:lnTo>
                <a:lnTo>
                  <a:pt x="833" y="992"/>
                </a:lnTo>
                <a:lnTo>
                  <a:pt x="838" y="1018"/>
                </a:lnTo>
                <a:lnTo>
                  <a:pt x="838" y="1084"/>
                </a:lnTo>
                <a:lnTo>
                  <a:pt x="820" y="1060"/>
                </a:lnTo>
                <a:lnTo>
                  <a:pt x="819" y="1085"/>
                </a:lnTo>
                <a:lnTo>
                  <a:pt x="791" y="1023"/>
                </a:lnTo>
                <a:lnTo>
                  <a:pt x="797" y="1050"/>
                </a:lnTo>
                <a:lnTo>
                  <a:pt x="741" y="971"/>
                </a:lnTo>
                <a:lnTo>
                  <a:pt x="759" y="1011"/>
                </a:lnTo>
                <a:lnTo>
                  <a:pt x="729" y="975"/>
                </a:lnTo>
                <a:lnTo>
                  <a:pt x="717" y="953"/>
                </a:lnTo>
                <a:lnTo>
                  <a:pt x="728" y="991"/>
                </a:lnTo>
                <a:lnTo>
                  <a:pt x="685" y="947"/>
                </a:lnTo>
                <a:lnTo>
                  <a:pt x="673" y="926"/>
                </a:lnTo>
                <a:lnTo>
                  <a:pt x="674" y="948"/>
                </a:lnTo>
                <a:lnTo>
                  <a:pt x="637" y="904"/>
                </a:lnTo>
                <a:lnTo>
                  <a:pt x="641" y="927"/>
                </a:lnTo>
                <a:lnTo>
                  <a:pt x="563" y="841"/>
                </a:lnTo>
                <a:lnTo>
                  <a:pt x="560" y="799"/>
                </a:lnTo>
                <a:lnTo>
                  <a:pt x="554" y="835"/>
                </a:lnTo>
                <a:lnTo>
                  <a:pt x="534" y="798"/>
                </a:lnTo>
                <a:lnTo>
                  <a:pt x="511" y="892"/>
                </a:lnTo>
                <a:lnTo>
                  <a:pt x="500" y="912"/>
                </a:lnTo>
                <a:lnTo>
                  <a:pt x="492" y="885"/>
                </a:lnTo>
                <a:lnTo>
                  <a:pt x="484" y="947"/>
                </a:lnTo>
                <a:lnTo>
                  <a:pt x="455" y="974"/>
                </a:lnTo>
                <a:lnTo>
                  <a:pt x="454" y="953"/>
                </a:lnTo>
                <a:lnTo>
                  <a:pt x="438" y="1002"/>
                </a:lnTo>
                <a:lnTo>
                  <a:pt x="422" y="1009"/>
                </a:lnTo>
                <a:lnTo>
                  <a:pt x="415" y="996"/>
                </a:lnTo>
                <a:lnTo>
                  <a:pt x="407" y="1069"/>
                </a:lnTo>
                <a:lnTo>
                  <a:pt x="401" y="1056"/>
                </a:lnTo>
                <a:lnTo>
                  <a:pt x="384" y="1109"/>
                </a:lnTo>
                <a:lnTo>
                  <a:pt x="368" y="1119"/>
                </a:lnTo>
                <a:lnTo>
                  <a:pt x="363" y="1064"/>
                </a:lnTo>
                <a:lnTo>
                  <a:pt x="363" y="1005"/>
                </a:lnTo>
                <a:lnTo>
                  <a:pt x="353" y="966"/>
                </a:lnTo>
                <a:lnTo>
                  <a:pt x="364" y="927"/>
                </a:lnTo>
                <a:lnTo>
                  <a:pt x="347" y="958"/>
                </a:lnTo>
                <a:lnTo>
                  <a:pt x="344" y="894"/>
                </a:lnTo>
                <a:lnTo>
                  <a:pt x="355" y="873"/>
                </a:lnTo>
                <a:lnTo>
                  <a:pt x="335" y="889"/>
                </a:lnTo>
                <a:lnTo>
                  <a:pt x="329" y="809"/>
                </a:lnTo>
                <a:lnTo>
                  <a:pt x="340" y="798"/>
                </a:lnTo>
                <a:lnTo>
                  <a:pt x="336" y="739"/>
                </a:lnTo>
                <a:lnTo>
                  <a:pt x="364" y="715"/>
                </a:lnTo>
                <a:lnTo>
                  <a:pt x="342" y="716"/>
                </a:lnTo>
                <a:lnTo>
                  <a:pt x="370" y="661"/>
                </a:lnTo>
                <a:lnTo>
                  <a:pt x="382" y="641"/>
                </a:lnTo>
                <a:lnTo>
                  <a:pt x="346" y="667"/>
                </a:lnTo>
                <a:lnTo>
                  <a:pt x="322" y="679"/>
                </a:lnTo>
                <a:lnTo>
                  <a:pt x="296" y="688"/>
                </a:lnTo>
                <a:lnTo>
                  <a:pt x="302" y="664"/>
                </a:lnTo>
                <a:lnTo>
                  <a:pt x="254" y="700"/>
                </a:lnTo>
                <a:lnTo>
                  <a:pt x="260" y="675"/>
                </a:lnTo>
                <a:lnTo>
                  <a:pt x="225" y="714"/>
                </a:lnTo>
                <a:lnTo>
                  <a:pt x="226" y="691"/>
                </a:lnTo>
                <a:lnTo>
                  <a:pt x="170" y="727"/>
                </a:lnTo>
                <a:lnTo>
                  <a:pt x="114" y="753"/>
                </a:lnTo>
                <a:lnTo>
                  <a:pt x="175" y="682"/>
                </a:lnTo>
                <a:lnTo>
                  <a:pt x="203" y="633"/>
                </a:lnTo>
                <a:lnTo>
                  <a:pt x="217" y="625"/>
                </a:lnTo>
                <a:lnTo>
                  <a:pt x="263" y="550"/>
                </a:lnTo>
                <a:lnTo>
                  <a:pt x="302" y="534"/>
                </a:lnTo>
                <a:lnTo>
                  <a:pt x="353" y="509"/>
                </a:lnTo>
                <a:lnTo>
                  <a:pt x="311" y="498"/>
                </a:lnTo>
                <a:lnTo>
                  <a:pt x="325" y="488"/>
                </a:lnTo>
                <a:lnTo>
                  <a:pt x="292" y="480"/>
                </a:lnTo>
                <a:lnTo>
                  <a:pt x="310" y="472"/>
                </a:lnTo>
                <a:lnTo>
                  <a:pt x="273" y="453"/>
                </a:lnTo>
                <a:lnTo>
                  <a:pt x="368" y="430"/>
                </a:lnTo>
                <a:lnTo>
                  <a:pt x="384" y="447"/>
                </a:lnTo>
                <a:lnTo>
                  <a:pt x="403" y="434"/>
                </a:lnTo>
                <a:lnTo>
                  <a:pt x="471" y="491"/>
                </a:lnTo>
                <a:lnTo>
                  <a:pt x="202" y="196"/>
                </a:lnTo>
                <a:lnTo>
                  <a:pt x="0" y="12"/>
                </a:lnTo>
                <a:lnTo>
                  <a:pt x="29" y="0"/>
                </a:lnTo>
                <a:lnTo>
                  <a:pt x="211" y="186"/>
                </a:lnTo>
                <a:lnTo>
                  <a:pt x="377" y="367"/>
                </a:lnTo>
                <a:lnTo>
                  <a:pt x="477" y="477"/>
                </a:lnTo>
                <a:lnTo>
                  <a:pt x="490" y="476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53"/>
          <p:cNvSpPr>
            <a:spLocks/>
          </p:cNvSpPr>
          <p:nvPr userDrawn="1"/>
        </p:nvSpPr>
        <p:spPr bwMode="gray">
          <a:xfrm>
            <a:off x="2967567" y="4763"/>
            <a:ext cx="2222500" cy="1562100"/>
          </a:xfrm>
          <a:custGeom>
            <a:avLst/>
            <a:gdLst>
              <a:gd name="T0" fmla="*/ 2147483646 w 1202"/>
              <a:gd name="T1" fmla="*/ 0 h 1125"/>
              <a:gd name="T2" fmla="*/ 2147483646 w 1202"/>
              <a:gd name="T3" fmla="*/ 2147483646 h 1125"/>
              <a:gd name="T4" fmla="*/ 2147483646 w 1202"/>
              <a:gd name="T5" fmla="*/ 2147483646 h 1125"/>
              <a:gd name="T6" fmla="*/ 2147483646 w 1202"/>
              <a:gd name="T7" fmla="*/ 2147483646 h 1125"/>
              <a:gd name="T8" fmla="*/ 2147483646 w 1202"/>
              <a:gd name="T9" fmla="*/ 2147483646 h 1125"/>
              <a:gd name="T10" fmla="*/ 2147483646 w 1202"/>
              <a:gd name="T11" fmla="*/ 2147483646 h 1125"/>
              <a:gd name="T12" fmla="*/ 2147483646 w 1202"/>
              <a:gd name="T13" fmla="*/ 2147483646 h 1125"/>
              <a:gd name="T14" fmla="*/ 2147483646 w 1202"/>
              <a:gd name="T15" fmla="*/ 2147483646 h 1125"/>
              <a:gd name="T16" fmla="*/ 2147483646 w 1202"/>
              <a:gd name="T17" fmla="*/ 2147483646 h 1125"/>
              <a:gd name="T18" fmla="*/ 2147483646 w 1202"/>
              <a:gd name="T19" fmla="*/ 2147483646 h 1125"/>
              <a:gd name="T20" fmla="*/ 2147483646 w 1202"/>
              <a:gd name="T21" fmla="*/ 2147483646 h 1125"/>
              <a:gd name="T22" fmla="*/ 2147483646 w 1202"/>
              <a:gd name="T23" fmla="*/ 2147483646 h 1125"/>
              <a:gd name="T24" fmla="*/ 2147483646 w 1202"/>
              <a:gd name="T25" fmla="*/ 2147483646 h 1125"/>
              <a:gd name="T26" fmla="*/ 2147483646 w 1202"/>
              <a:gd name="T27" fmla="*/ 2147483646 h 1125"/>
              <a:gd name="T28" fmla="*/ 2147483646 w 1202"/>
              <a:gd name="T29" fmla="*/ 2147483646 h 1125"/>
              <a:gd name="T30" fmla="*/ 2147483646 w 1202"/>
              <a:gd name="T31" fmla="*/ 2147483646 h 1125"/>
              <a:gd name="T32" fmla="*/ 2147483646 w 1202"/>
              <a:gd name="T33" fmla="*/ 2147483646 h 1125"/>
              <a:gd name="T34" fmla="*/ 2147483646 w 1202"/>
              <a:gd name="T35" fmla="*/ 2147483646 h 1125"/>
              <a:gd name="T36" fmla="*/ 2147483646 w 1202"/>
              <a:gd name="T37" fmla="*/ 2147483646 h 1125"/>
              <a:gd name="T38" fmla="*/ 2147483646 w 1202"/>
              <a:gd name="T39" fmla="*/ 2147483646 h 1125"/>
              <a:gd name="T40" fmla="*/ 2147483646 w 1202"/>
              <a:gd name="T41" fmla="*/ 2147483646 h 1125"/>
              <a:gd name="T42" fmla="*/ 2147483646 w 1202"/>
              <a:gd name="T43" fmla="*/ 2147483646 h 1125"/>
              <a:gd name="T44" fmla="*/ 2147483646 w 1202"/>
              <a:gd name="T45" fmla="*/ 2147483646 h 1125"/>
              <a:gd name="T46" fmla="*/ 2147483646 w 1202"/>
              <a:gd name="T47" fmla="*/ 2147483646 h 1125"/>
              <a:gd name="T48" fmla="*/ 2147483646 w 1202"/>
              <a:gd name="T49" fmla="*/ 2147483646 h 1125"/>
              <a:gd name="T50" fmla="*/ 2147483646 w 1202"/>
              <a:gd name="T51" fmla="*/ 2147483646 h 1125"/>
              <a:gd name="T52" fmla="*/ 2147483646 w 1202"/>
              <a:gd name="T53" fmla="*/ 2147483646 h 1125"/>
              <a:gd name="T54" fmla="*/ 2147483646 w 1202"/>
              <a:gd name="T55" fmla="*/ 2147483646 h 1125"/>
              <a:gd name="T56" fmla="*/ 2147483646 w 1202"/>
              <a:gd name="T57" fmla="*/ 2147483646 h 1125"/>
              <a:gd name="T58" fmla="*/ 2147483646 w 1202"/>
              <a:gd name="T59" fmla="*/ 2147483646 h 1125"/>
              <a:gd name="T60" fmla="*/ 2147483646 w 1202"/>
              <a:gd name="T61" fmla="*/ 2147483646 h 1125"/>
              <a:gd name="T62" fmla="*/ 2147483646 w 1202"/>
              <a:gd name="T63" fmla="*/ 2147483646 h 1125"/>
              <a:gd name="T64" fmla="*/ 2147483646 w 1202"/>
              <a:gd name="T65" fmla="*/ 2147483646 h 1125"/>
              <a:gd name="T66" fmla="*/ 2147483646 w 1202"/>
              <a:gd name="T67" fmla="*/ 2147483646 h 1125"/>
              <a:gd name="T68" fmla="*/ 2147483646 w 1202"/>
              <a:gd name="T69" fmla="*/ 2147483646 h 1125"/>
              <a:gd name="T70" fmla="*/ 2147483646 w 1202"/>
              <a:gd name="T71" fmla="*/ 2147483646 h 1125"/>
              <a:gd name="T72" fmla="*/ 2147483646 w 1202"/>
              <a:gd name="T73" fmla="*/ 2147483646 h 1125"/>
              <a:gd name="T74" fmla="*/ 2147483646 w 1202"/>
              <a:gd name="T75" fmla="*/ 2147483646 h 1125"/>
              <a:gd name="T76" fmla="*/ 2147483646 w 1202"/>
              <a:gd name="T77" fmla="*/ 2147483646 h 1125"/>
              <a:gd name="T78" fmla="*/ 2147483646 w 1202"/>
              <a:gd name="T79" fmla="*/ 2147483646 h 1125"/>
              <a:gd name="T80" fmla="*/ 2147483646 w 1202"/>
              <a:gd name="T81" fmla="*/ 2147483646 h 1125"/>
              <a:gd name="T82" fmla="*/ 2147483646 w 1202"/>
              <a:gd name="T83" fmla="*/ 2147483646 h 1125"/>
              <a:gd name="T84" fmla="*/ 2147483646 w 1202"/>
              <a:gd name="T85" fmla="*/ 2147483646 h 1125"/>
              <a:gd name="T86" fmla="*/ 2147483646 w 1202"/>
              <a:gd name="T87" fmla="*/ 0 h 1125"/>
              <a:gd name="T88" fmla="*/ 2147483646 w 1202"/>
              <a:gd name="T89" fmla="*/ 2147483646 h 1125"/>
              <a:gd name="T90" fmla="*/ 2147483646 w 1202"/>
              <a:gd name="T91" fmla="*/ 2147483646 h 1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02" h="1125">
                <a:moveTo>
                  <a:pt x="632" y="162"/>
                </a:moveTo>
                <a:lnTo>
                  <a:pt x="650" y="100"/>
                </a:lnTo>
                <a:lnTo>
                  <a:pt x="686" y="0"/>
                </a:lnTo>
                <a:lnTo>
                  <a:pt x="816" y="0"/>
                </a:lnTo>
                <a:lnTo>
                  <a:pt x="790" y="65"/>
                </a:lnTo>
                <a:lnTo>
                  <a:pt x="873" y="9"/>
                </a:lnTo>
                <a:lnTo>
                  <a:pt x="922" y="0"/>
                </a:lnTo>
                <a:lnTo>
                  <a:pt x="986" y="0"/>
                </a:lnTo>
                <a:lnTo>
                  <a:pt x="1087" y="13"/>
                </a:lnTo>
                <a:lnTo>
                  <a:pt x="1180" y="18"/>
                </a:lnTo>
                <a:lnTo>
                  <a:pt x="1202" y="24"/>
                </a:lnTo>
                <a:lnTo>
                  <a:pt x="1121" y="51"/>
                </a:lnTo>
                <a:lnTo>
                  <a:pt x="1145" y="59"/>
                </a:lnTo>
                <a:lnTo>
                  <a:pt x="1064" y="101"/>
                </a:lnTo>
                <a:lnTo>
                  <a:pt x="1100" y="107"/>
                </a:lnTo>
                <a:lnTo>
                  <a:pt x="981" y="167"/>
                </a:lnTo>
                <a:lnTo>
                  <a:pt x="1014" y="179"/>
                </a:lnTo>
                <a:lnTo>
                  <a:pt x="956" y="199"/>
                </a:lnTo>
                <a:lnTo>
                  <a:pt x="932" y="188"/>
                </a:lnTo>
                <a:lnTo>
                  <a:pt x="952" y="206"/>
                </a:lnTo>
                <a:lnTo>
                  <a:pt x="871" y="213"/>
                </a:lnTo>
                <a:lnTo>
                  <a:pt x="895" y="228"/>
                </a:lnTo>
                <a:lnTo>
                  <a:pt x="811" y="224"/>
                </a:lnTo>
                <a:lnTo>
                  <a:pt x="927" y="257"/>
                </a:lnTo>
                <a:lnTo>
                  <a:pt x="970" y="308"/>
                </a:lnTo>
                <a:lnTo>
                  <a:pt x="1000" y="322"/>
                </a:lnTo>
                <a:lnTo>
                  <a:pt x="1034" y="396"/>
                </a:lnTo>
                <a:lnTo>
                  <a:pt x="1059" y="414"/>
                </a:lnTo>
                <a:lnTo>
                  <a:pt x="1084" y="468"/>
                </a:lnTo>
                <a:lnTo>
                  <a:pt x="1078" y="497"/>
                </a:lnTo>
                <a:lnTo>
                  <a:pt x="1055" y="487"/>
                </a:lnTo>
                <a:lnTo>
                  <a:pt x="1100" y="520"/>
                </a:lnTo>
                <a:lnTo>
                  <a:pt x="1104" y="556"/>
                </a:lnTo>
                <a:lnTo>
                  <a:pt x="1068" y="556"/>
                </a:lnTo>
                <a:lnTo>
                  <a:pt x="1113" y="572"/>
                </a:lnTo>
                <a:lnTo>
                  <a:pt x="1131" y="609"/>
                </a:lnTo>
                <a:lnTo>
                  <a:pt x="1094" y="597"/>
                </a:lnTo>
                <a:lnTo>
                  <a:pt x="1190" y="678"/>
                </a:lnTo>
                <a:lnTo>
                  <a:pt x="1192" y="772"/>
                </a:lnTo>
                <a:lnTo>
                  <a:pt x="1135" y="736"/>
                </a:lnTo>
                <a:lnTo>
                  <a:pt x="1120" y="712"/>
                </a:lnTo>
                <a:lnTo>
                  <a:pt x="1094" y="719"/>
                </a:lnTo>
                <a:lnTo>
                  <a:pt x="1055" y="670"/>
                </a:lnTo>
                <a:lnTo>
                  <a:pt x="1074" y="700"/>
                </a:lnTo>
                <a:lnTo>
                  <a:pt x="1029" y="684"/>
                </a:lnTo>
                <a:lnTo>
                  <a:pt x="856" y="618"/>
                </a:lnTo>
                <a:lnTo>
                  <a:pt x="801" y="564"/>
                </a:lnTo>
                <a:lnTo>
                  <a:pt x="733" y="496"/>
                </a:lnTo>
                <a:lnTo>
                  <a:pt x="769" y="556"/>
                </a:lnTo>
                <a:lnTo>
                  <a:pt x="749" y="695"/>
                </a:lnTo>
                <a:lnTo>
                  <a:pt x="728" y="754"/>
                </a:lnTo>
                <a:lnTo>
                  <a:pt x="709" y="725"/>
                </a:lnTo>
                <a:lnTo>
                  <a:pt x="725" y="771"/>
                </a:lnTo>
                <a:lnTo>
                  <a:pt x="696" y="837"/>
                </a:lnTo>
                <a:lnTo>
                  <a:pt x="692" y="798"/>
                </a:lnTo>
                <a:lnTo>
                  <a:pt x="676" y="781"/>
                </a:lnTo>
                <a:lnTo>
                  <a:pt x="689" y="850"/>
                </a:lnTo>
                <a:lnTo>
                  <a:pt x="685" y="877"/>
                </a:lnTo>
                <a:lnTo>
                  <a:pt x="671" y="918"/>
                </a:lnTo>
                <a:lnTo>
                  <a:pt x="662" y="895"/>
                </a:lnTo>
                <a:lnTo>
                  <a:pt x="646" y="983"/>
                </a:lnTo>
                <a:lnTo>
                  <a:pt x="632" y="961"/>
                </a:lnTo>
                <a:lnTo>
                  <a:pt x="640" y="1001"/>
                </a:lnTo>
                <a:lnTo>
                  <a:pt x="604" y="1098"/>
                </a:lnTo>
                <a:lnTo>
                  <a:pt x="581" y="1125"/>
                </a:lnTo>
                <a:lnTo>
                  <a:pt x="574" y="1070"/>
                </a:lnTo>
                <a:lnTo>
                  <a:pt x="555" y="1097"/>
                </a:lnTo>
                <a:lnTo>
                  <a:pt x="569" y="1006"/>
                </a:lnTo>
                <a:lnTo>
                  <a:pt x="555" y="1041"/>
                </a:lnTo>
                <a:lnTo>
                  <a:pt x="551" y="909"/>
                </a:lnTo>
                <a:lnTo>
                  <a:pt x="542" y="968"/>
                </a:lnTo>
                <a:lnTo>
                  <a:pt x="534" y="905"/>
                </a:lnTo>
                <a:lnTo>
                  <a:pt x="537" y="872"/>
                </a:lnTo>
                <a:lnTo>
                  <a:pt x="521" y="923"/>
                </a:lnTo>
                <a:lnTo>
                  <a:pt x="505" y="841"/>
                </a:lnTo>
                <a:lnTo>
                  <a:pt x="506" y="807"/>
                </a:lnTo>
                <a:lnTo>
                  <a:pt x="491" y="833"/>
                </a:lnTo>
                <a:lnTo>
                  <a:pt x="482" y="757"/>
                </a:lnTo>
                <a:lnTo>
                  <a:pt x="469" y="786"/>
                </a:lnTo>
                <a:lnTo>
                  <a:pt x="445" y="631"/>
                </a:lnTo>
                <a:lnTo>
                  <a:pt x="470" y="581"/>
                </a:lnTo>
                <a:lnTo>
                  <a:pt x="439" y="616"/>
                </a:lnTo>
                <a:lnTo>
                  <a:pt x="443" y="561"/>
                </a:lnTo>
                <a:lnTo>
                  <a:pt x="348" y="649"/>
                </a:lnTo>
                <a:lnTo>
                  <a:pt x="321" y="665"/>
                </a:lnTo>
                <a:lnTo>
                  <a:pt x="331" y="628"/>
                </a:lnTo>
                <a:lnTo>
                  <a:pt x="276" y="692"/>
                </a:lnTo>
                <a:lnTo>
                  <a:pt x="224" y="701"/>
                </a:lnTo>
                <a:lnTo>
                  <a:pt x="238" y="677"/>
                </a:lnTo>
                <a:lnTo>
                  <a:pt x="184" y="720"/>
                </a:lnTo>
                <a:lnTo>
                  <a:pt x="160" y="718"/>
                </a:lnTo>
                <a:lnTo>
                  <a:pt x="162" y="697"/>
                </a:lnTo>
                <a:lnTo>
                  <a:pt x="98" y="774"/>
                </a:lnTo>
                <a:lnTo>
                  <a:pt x="101" y="755"/>
                </a:lnTo>
                <a:lnTo>
                  <a:pt x="41" y="802"/>
                </a:lnTo>
                <a:lnTo>
                  <a:pt x="17" y="802"/>
                </a:lnTo>
                <a:lnTo>
                  <a:pt x="51" y="736"/>
                </a:lnTo>
                <a:lnTo>
                  <a:pt x="96" y="668"/>
                </a:lnTo>
                <a:lnTo>
                  <a:pt x="111" y="617"/>
                </a:lnTo>
                <a:lnTo>
                  <a:pt x="154" y="581"/>
                </a:lnTo>
                <a:lnTo>
                  <a:pt x="113" y="603"/>
                </a:lnTo>
                <a:lnTo>
                  <a:pt x="156" y="529"/>
                </a:lnTo>
                <a:lnTo>
                  <a:pt x="183" y="512"/>
                </a:lnTo>
                <a:lnTo>
                  <a:pt x="149" y="517"/>
                </a:lnTo>
                <a:lnTo>
                  <a:pt x="201" y="422"/>
                </a:lnTo>
                <a:lnTo>
                  <a:pt x="223" y="416"/>
                </a:lnTo>
                <a:lnTo>
                  <a:pt x="261" y="346"/>
                </a:lnTo>
                <a:lnTo>
                  <a:pt x="311" y="339"/>
                </a:lnTo>
                <a:lnTo>
                  <a:pt x="284" y="323"/>
                </a:lnTo>
                <a:lnTo>
                  <a:pt x="358" y="285"/>
                </a:lnTo>
                <a:lnTo>
                  <a:pt x="386" y="268"/>
                </a:lnTo>
                <a:lnTo>
                  <a:pt x="325" y="272"/>
                </a:lnTo>
                <a:lnTo>
                  <a:pt x="289" y="269"/>
                </a:lnTo>
                <a:lnTo>
                  <a:pt x="255" y="260"/>
                </a:lnTo>
                <a:lnTo>
                  <a:pt x="278" y="237"/>
                </a:lnTo>
                <a:lnTo>
                  <a:pt x="196" y="242"/>
                </a:lnTo>
                <a:lnTo>
                  <a:pt x="221" y="218"/>
                </a:lnTo>
                <a:lnTo>
                  <a:pt x="153" y="235"/>
                </a:lnTo>
                <a:lnTo>
                  <a:pt x="171" y="210"/>
                </a:lnTo>
                <a:lnTo>
                  <a:pt x="82" y="211"/>
                </a:lnTo>
                <a:lnTo>
                  <a:pt x="0" y="198"/>
                </a:lnTo>
                <a:lnTo>
                  <a:pt x="121" y="162"/>
                </a:lnTo>
                <a:lnTo>
                  <a:pt x="189" y="127"/>
                </a:lnTo>
                <a:lnTo>
                  <a:pt x="209" y="128"/>
                </a:lnTo>
                <a:lnTo>
                  <a:pt x="318" y="77"/>
                </a:lnTo>
                <a:lnTo>
                  <a:pt x="373" y="89"/>
                </a:lnTo>
                <a:lnTo>
                  <a:pt x="450" y="98"/>
                </a:lnTo>
                <a:lnTo>
                  <a:pt x="412" y="54"/>
                </a:lnTo>
                <a:lnTo>
                  <a:pt x="434" y="53"/>
                </a:lnTo>
                <a:lnTo>
                  <a:pt x="403" y="19"/>
                </a:lnTo>
                <a:lnTo>
                  <a:pt x="430" y="25"/>
                </a:lnTo>
                <a:lnTo>
                  <a:pt x="404" y="0"/>
                </a:lnTo>
                <a:lnTo>
                  <a:pt x="466" y="0"/>
                </a:lnTo>
                <a:lnTo>
                  <a:pt x="525" y="20"/>
                </a:lnTo>
                <a:lnTo>
                  <a:pt x="532" y="49"/>
                </a:lnTo>
                <a:lnTo>
                  <a:pt x="563" y="49"/>
                </a:lnTo>
                <a:lnTo>
                  <a:pt x="598" y="164"/>
                </a:lnTo>
                <a:lnTo>
                  <a:pt x="616" y="152"/>
                </a:lnTo>
                <a:lnTo>
                  <a:pt x="632" y="162"/>
                </a:lnTo>
                <a:close/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3300"/>
              </a:gs>
            </a:gsLst>
            <a:lin ang="0" scaled="1"/>
          </a:gradFill>
          <a:ln w="9525" cap="flat" cmpd="sng">
            <a:solidFill>
              <a:srgbClr val="007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54"/>
          <p:cNvSpPr>
            <a:spLocks/>
          </p:cNvSpPr>
          <p:nvPr userDrawn="1"/>
        </p:nvSpPr>
        <p:spPr bwMode="gray">
          <a:xfrm>
            <a:off x="5689601" y="0"/>
            <a:ext cx="2427817" cy="1277938"/>
          </a:xfrm>
          <a:custGeom>
            <a:avLst/>
            <a:gdLst>
              <a:gd name="T0" fmla="*/ 2147483646 w 1313"/>
              <a:gd name="T1" fmla="*/ 2147483646 h 921"/>
              <a:gd name="T2" fmla="*/ 2147483646 w 1313"/>
              <a:gd name="T3" fmla="*/ 2147483646 h 921"/>
              <a:gd name="T4" fmla="*/ 2147483646 w 1313"/>
              <a:gd name="T5" fmla="*/ 2147483646 h 921"/>
              <a:gd name="T6" fmla="*/ 2147483646 w 1313"/>
              <a:gd name="T7" fmla="*/ 2147483646 h 921"/>
              <a:gd name="T8" fmla="*/ 2147483646 w 1313"/>
              <a:gd name="T9" fmla="*/ 2147483646 h 921"/>
              <a:gd name="T10" fmla="*/ 2147483646 w 1313"/>
              <a:gd name="T11" fmla="*/ 2147483646 h 921"/>
              <a:gd name="T12" fmla="*/ 2147483646 w 1313"/>
              <a:gd name="T13" fmla="*/ 2147483646 h 921"/>
              <a:gd name="T14" fmla="*/ 2147483646 w 1313"/>
              <a:gd name="T15" fmla="*/ 2147483646 h 921"/>
              <a:gd name="T16" fmla="*/ 2147483646 w 1313"/>
              <a:gd name="T17" fmla="*/ 2147483646 h 921"/>
              <a:gd name="T18" fmla="*/ 2147483646 w 1313"/>
              <a:gd name="T19" fmla="*/ 2147483646 h 921"/>
              <a:gd name="T20" fmla="*/ 2147483646 w 1313"/>
              <a:gd name="T21" fmla="*/ 2147483646 h 921"/>
              <a:gd name="T22" fmla="*/ 2147483646 w 1313"/>
              <a:gd name="T23" fmla="*/ 2147483646 h 921"/>
              <a:gd name="T24" fmla="*/ 2147483646 w 1313"/>
              <a:gd name="T25" fmla="*/ 2147483646 h 921"/>
              <a:gd name="T26" fmla="*/ 2147483646 w 1313"/>
              <a:gd name="T27" fmla="*/ 2147483646 h 921"/>
              <a:gd name="T28" fmla="*/ 2147483646 w 1313"/>
              <a:gd name="T29" fmla="*/ 2147483646 h 921"/>
              <a:gd name="T30" fmla="*/ 2147483646 w 1313"/>
              <a:gd name="T31" fmla="*/ 2147483646 h 921"/>
              <a:gd name="T32" fmla="*/ 2147483646 w 1313"/>
              <a:gd name="T33" fmla="*/ 2147483646 h 921"/>
              <a:gd name="T34" fmla="*/ 2147483646 w 1313"/>
              <a:gd name="T35" fmla="*/ 2147483646 h 921"/>
              <a:gd name="T36" fmla="*/ 2147483646 w 1313"/>
              <a:gd name="T37" fmla="*/ 2147483646 h 921"/>
              <a:gd name="T38" fmla="*/ 2147483646 w 1313"/>
              <a:gd name="T39" fmla="*/ 2147483646 h 921"/>
              <a:gd name="T40" fmla="*/ 2147483646 w 1313"/>
              <a:gd name="T41" fmla="*/ 2147483646 h 921"/>
              <a:gd name="T42" fmla="*/ 2147483646 w 1313"/>
              <a:gd name="T43" fmla="*/ 2147483646 h 921"/>
              <a:gd name="T44" fmla="*/ 2147483646 w 1313"/>
              <a:gd name="T45" fmla="*/ 2147483646 h 921"/>
              <a:gd name="T46" fmla="*/ 2147483646 w 1313"/>
              <a:gd name="T47" fmla="*/ 2147483646 h 921"/>
              <a:gd name="T48" fmla="*/ 2147483646 w 1313"/>
              <a:gd name="T49" fmla="*/ 2147483646 h 921"/>
              <a:gd name="T50" fmla="*/ 2147483646 w 1313"/>
              <a:gd name="T51" fmla="*/ 2147483646 h 921"/>
              <a:gd name="T52" fmla="*/ 2147483646 w 1313"/>
              <a:gd name="T53" fmla="*/ 2147483646 h 921"/>
              <a:gd name="T54" fmla="*/ 2147483646 w 1313"/>
              <a:gd name="T55" fmla="*/ 2147483646 h 921"/>
              <a:gd name="T56" fmla="*/ 2147483646 w 1313"/>
              <a:gd name="T57" fmla="*/ 2147483646 h 921"/>
              <a:gd name="T58" fmla="*/ 2147483646 w 1313"/>
              <a:gd name="T59" fmla="*/ 2147483646 h 921"/>
              <a:gd name="T60" fmla="*/ 2147483646 w 1313"/>
              <a:gd name="T61" fmla="*/ 2147483646 h 921"/>
              <a:gd name="T62" fmla="*/ 2147483646 w 1313"/>
              <a:gd name="T63" fmla="*/ 2147483646 h 921"/>
              <a:gd name="T64" fmla="*/ 2147483646 w 1313"/>
              <a:gd name="T65" fmla="*/ 2147483646 h 921"/>
              <a:gd name="T66" fmla="*/ 2147483646 w 1313"/>
              <a:gd name="T67" fmla="*/ 2147483646 h 921"/>
              <a:gd name="T68" fmla="*/ 2147483646 w 1313"/>
              <a:gd name="T69" fmla="*/ 2147483646 h 921"/>
              <a:gd name="T70" fmla="*/ 2147483646 w 1313"/>
              <a:gd name="T71" fmla="*/ 2147483646 h 921"/>
              <a:gd name="T72" fmla="*/ 2147483646 w 1313"/>
              <a:gd name="T73" fmla="*/ 2147483646 h 921"/>
              <a:gd name="T74" fmla="*/ 2147483646 w 1313"/>
              <a:gd name="T75" fmla="*/ 2147483646 h 921"/>
              <a:gd name="T76" fmla="*/ 2147483646 w 1313"/>
              <a:gd name="T77" fmla="*/ 2147483646 h 921"/>
              <a:gd name="T78" fmla="*/ 2147483646 w 1313"/>
              <a:gd name="T79" fmla="*/ 2147483646 h 921"/>
              <a:gd name="T80" fmla="*/ 2147483646 w 1313"/>
              <a:gd name="T81" fmla="*/ 2147483646 h 921"/>
              <a:gd name="T82" fmla="*/ 2147483646 w 1313"/>
              <a:gd name="T83" fmla="*/ 2147483646 h 921"/>
              <a:gd name="T84" fmla="*/ 2147483646 w 1313"/>
              <a:gd name="T85" fmla="*/ 2147483646 h 921"/>
              <a:gd name="T86" fmla="*/ 2147483646 w 1313"/>
              <a:gd name="T87" fmla="*/ 2147483646 h 921"/>
              <a:gd name="T88" fmla="*/ 2147483646 w 1313"/>
              <a:gd name="T89" fmla="*/ 2147483646 h 921"/>
              <a:gd name="T90" fmla="*/ 2147483646 w 1313"/>
              <a:gd name="T91" fmla="*/ 2147483646 h 921"/>
              <a:gd name="T92" fmla="*/ 2147483646 w 1313"/>
              <a:gd name="T93" fmla="*/ 2147483646 h 921"/>
              <a:gd name="T94" fmla="*/ 0 w 1313"/>
              <a:gd name="T95" fmla="*/ 2147483646 h 921"/>
              <a:gd name="T96" fmla="*/ 2147483646 w 1313"/>
              <a:gd name="T97" fmla="*/ 2147483646 h 921"/>
              <a:gd name="T98" fmla="*/ 2147483646 w 1313"/>
              <a:gd name="T99" fmla="*/ 2147483646 h 921"/>
              <a:gd name="T100" fmla="*/ 2147483646 w 1313"/>
              <a:gd name="T101" fmla="*/ 2147483646 h 921"/>
              <a:gd name="T102" fmla="*/ 2147483646 w 1313"/>
              <a:gd name="T103" fmla="*/ 2147483646 h 921"/>
              <a:gd name="T104" fmla="*/ 2147483646 w 1313"/>
              <a:gd name="T105" fmla="*/ 2147483646 h 921"/>
              <a:gd name="T106" fmla="*/ 2147483646 w 1313"/>
              <a:gd name="T107" fmla="*/ 2147483646 h 9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13" h="921">
                <a:moveTo>
                  <a:pt x="748" y="0"/>
                </a:moveTo>
                <a:lnTo>
                  <a:pt x="975" y="26"/>
                </a:lnTo>
                <a:lnTo>
                  <a:pt x="1006" y="27"/>
                </a:lnTo>
                <a:lnTo>
                  <a:pt x="1056" y="59"/>
                </a:lnTo>
                <a:lnTo>
                  <a:pt x="1067" y="87"/>
                </a:lnTo>
                <a:lnTo>
                  <a:pt x="1043" y="91"/>
                </a:lnTo>
                <a:lnTo>
                  <a:pt x="1098" y="95"/>
                </a:lnTo>
                <a:lnTo>
                  <a:pt x="1121" y="123"/>
                </a:lnTo>
                <a:lnTo>
                  <a:pt x="1091" y="142"/>
                </a:lnTo>
                <a:lnTo>
                  <a:pt x="1138" y="131"/>
                </a:lnTo>
                <a:lnTo>
                  <a:pt x="1172" y="151"/>
                </a:lnTo>
                <a:lnTo>
                  <a:pt x="1135" y="162"/>
                </a:lnTo>
                <a:lnTo>
                  <a:pt x="1260" y="178"/>
                </a:lnTo>
                <a:lnTo>
                  <a:pt x="1313" y="255"/>
                </a:lnTo>
                <a:lnTo>
                  <a:pt x="1245" y="256"/>
                </a:lnTo>
                <a:lnTo>
                  <a:pt x="1220" y="244"/>
                </a:lnTo>
                <a:lnTo>
                  <a:pt x="1201" y="264"/>
                </a:lnTo>
                <a:lnTo>
                  <a:pt x="1142" y="245"/>
                </a:lnTo>
                <a:lnTo>
                  <a:pt x="1174" y="259"/>
                </a:lnTo>
                <a:lnTo>
                  <a:pt x="1128" y="270"/>
                </a:lnTo>
                <a:lnTo>
                  <a:pt x="947" y="309"/>
                </a:lnTo>
                <a:lnTo>
                  <a:pt x="871" y="294"/>
                </a:lnTo>
                <a:lnTo>
                  <a:pt x="777" y="274"/>
                </a:lnTo>
                <a:lnTo>
                  <a:pt x="841" y="305"/>
                </a:lnTo>
                <a:lnTo>
                  <a:pt x="899" y="432"/>
                </a:lnTo>
                <a:lnTo>
                  <a:pt x="914" y="493"/>
                </a:lnTo>
                <a:lnTo>
                  <a:pt x="882" y="479"/>
                </a:lnTo>
                <a:lnTo>
                  <a:pt x="921" y="509"/>
                </a:lnTo>
                <a:lnTo>
                  <a:pt x="933" y="580"/>
                </a:lnTo>
                <a:lnTo>
                  <a:pt x="907" y="550"/>
                </a:lnTo>
                <a:lnTo>
                  <a:pt x="885" y="544"/>
                </a:lnTo>
                <a:lnTo>
                  <a:pt x="933" y="595"/>
                </a:lnTo>
                <a:lnTo>
                  <a:pt x="944" y="620"/>
                </a:lnTo>
                <a:lnTo>
                  <a:pt x="955" y="662"/>
                </a:lnTo>
                <a:lnTo>
                  <a:pt x="936" y="647"/>
                </a:lnTo>
                <a:lnTo>
                  <a:pt x="970" y="730"/>
                </a:lnTo>
                <a:lnTo>
                  <a:pt x="946" y="719"/>
                </a:lnTo>
                <a:lnTo>
                  <a:pt x="975" y="748"/>
                </a:lnTo>
                <a:lnTo>
                  <a:pt x="997" y="850"/>
                </a:lnTo>
                <a:lnTo>
                  <a:pt x="993" y="884"/>
                </a:lnTo>
                <a:lnTo>
                  <a:pt x="957" y="842"/>
                </a:lnTo>
                <a:lnTo>
                  <a:pt x="956" y="875"/>
                </a:lnTo>
                <a:lnTo>
                  <a:pt x="918" y="791"/>
                </a:lnTo>
                <a:lnTo>
                  <a:pt x="925" y="828"/>
                </a:lnTo>
                <a:lnTo>
                  <a:pt x="850" y="720"/>
                </a:lnTo>
                <a:lnTo>
                  <a:pt x="874" y="774"/>
                </a:lnTo>
                <a:lnTo>
                  <a:pt x="834" y="726"/>
                </a:lnTo>
                <a:lnTo>
                  <a:pt x="818" y="696"/>
                </a:lnTo>
                <a:lnTo>
                  <a:pt x="832" y="748"/>
                </a:lnTo>
                <a:lnTo>
                  <a:pt x="774" y="688"/>
                </a:lnTo>
                <a:lnTo>
                  <a:pt x="757" y="659"/>
                </a:lnTo>
                <a:lnTo>
                  <a:pt x="758" y="689"/>
                </a:lnTo>
                <a:lnTo>
                  <a:pt x="710" y="630"/>
                </a:lnTo>
                <a:lnTo>
                  <a:pt x="714" y="661"/>
                </a:lnTo>
                <a:lnTo>
                  <a:pt x="609" y="544"/>
                </a:lnTo>
                <a:lnTo>
                  <a:pt x="603" y="488"/>
                </a:lnTo>
                <a:lnTo>
                  <a:pt x="596" y="535"/>
                </a:lnTo>
                <a:lnTo>
                  <a:pt x="569" y="487"/>
                </a:lnTo>
                <a:lnTo>
                  <a:pt x="538" y="612"/>
                </a:lnTo>
                <a:lnTo>
                  <a:pt x="524" y="641"/>
                </a:lnTo>
                <a:lnTo>
                  <a:pt x="512" y="603"/>
                </a:lnTo>
                <a:lnTo>
                  <a:pt x="501" y="688"/>
                </a:lnTo>
                <a:lnTo>
                  <a:pt x="463" y="724"/>
                </a:lnTo>
                <a:lnTo>
                  <a:pt x="461" y="696"/>
                </a:lnTo>
                <a:lnTo>
                  <a:pt x="439" y="762"/>
                </a:lnTo>
                <a:lnTo>
                  <a:pt x="418" y="773"/>
                </a:lnTo>
                <a:lnTo>
                  <a:pt x="408" y="754"/>
                </a:lnTo>
                <a:lnTo>
                  <a:pt x="397" y="854"/>
                </a:lnTo>
                <a:lnTo>
                  <a:pt x="389" y="836"/>
                </a:lnTo>
                <a:lnTo>
                  <a:pt x="364" y="908"/>
                </a:lnTo>
                <a:lnTo>
                  <a:pt x="344" y="921"/>
                </a:lnTo>
                <a:lnTo>
                  <a:pt x="337" y="847"/>
                </a:lnTo>
                <a:lnTo>
                  <a:pt x="337" y="766"/>
                </a:lnTo>
                <a:lnTo>
                  <a:pt x="322" y="715"/>
                </a:lnTo>
                <a:lnTo>
                  <a:pt x="339" y="661"/>
                </a:lnTo>
                <a:lnTo>
                  <a:pt x="315" y="702"/>
                </a:lnTo>
                <a:lnTo>
                  <a:pt x="312" y="616"/>
                </a:lnTo>
                <a:lnTo>
                  <a:pt x="326" y="587"/>
                </a:lnTo>
                <a:lnTo>
                  <a:pt x="299" y="610"/>
                </a:lnTo>
                <a:lnTo>
                  <a:pt x="291" y="502"/>
                </a:lnTo>
                <a:lnTo>
                  <a:pt x="306" y="485"/>
                </a:lnTo>
                <a:lnTo>
                  <a:pt x="300" y="405"/>
                </a:lnTo>
                <a:lnTo>
                  <a:pt x="338" y="373"/>
                </a:lnTo>
                <a:lnTo>
                  <a:pt x="307" y="374"/>
                </a:lnTo>
                <a:lnTo>
                  <a:pt x="348" y="301"/>
                </a:lnTo>
                <a:lnTo>
                  <a:pt x="362" y="273"/>
                </a:lnTo>
                <a:lnTo>
                  <a:pt x="313" y="309"/>
                </a:lnTo>
                <a:lnTo>
                  <a:pt x="281" y="326"/>
                </a:lnTo>
                <a:lnTo>
                  <a:pt x="248" y="337"/>
                </a:lnTo>
                <a:lnTo>
                  <a:pt x="255" y="305"/>
                </a:lnTo>
                <a:lnTo>
                  <a:pt x="189" y="354"/>
                </a:lnTo>
                <a:lnTo>
                  <a:pt x="197" y="320"/>
                </a:lnTo>
                <a:lnTo>
                  <a:pt x="149" y="372"/>
                </a:lnTo>
                <a:lnTo>
                  <a:pt x="151" y="341"/>
                </a:lnTo>
                <a:lnTo>
                  <a:pt x="76" y="390"/>
                </a:lnTo>
                <a:lnTo>
                  <a:pt x="0" y="424"/>
                </a:lnTo>
                <a:lnTo>
                  <a:pt x="82" y="328"/>
                </a:lnTo>
                <a:lnTo>
                  <a:pt x="120" y="261"/>
                </a:lnTo>
                <a:lnTo>
                  <a:pt x="138" y="251"/>
                </a:lnTo>
                <a:lnTo>
                  <a:pt x="201" y="149"/>
                </a:lnTo>
                <a:lnTo>
                  <a:pt x="254" y="129"/>
                </a:lnTo>
                <a:lnTo>
                  <a:pt x="323" y="95"/>
                </a:lnTo>
                <a:lnTo>
                  <a:pt x="267" y="78"/>
                </a:lnTo>
                <a:lnTo>
                  <a:pt x="285" y="66"/>
                </a:lnTo>
                <a:lnTo>
                  <a:pt x="240" y="55"/>
                </a:lnTo>
                <a:lnTo>
                  <a:pt x="266" y="44"/>
                </a:lnTo>
                <a:lnTo>
                  <a:pt x="215" y="19"/>
                </a:lnTo>
                <a:lnTo>
                  <a:pt x="332" y="2"/>
                </a:lnTo>
                <a:lnTo>
                  <a:pt x="748" y="0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167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C0D7-B29E-42F5-A492-B2710DE5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9109C828-C35B-4DCC-BABC-FD7F239932E1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570010-5D5D-421C-9228-533A9BBF9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4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00F2C869-1509-4FB3-AFAF-1AA7533261AA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94BCE0-9B17-457D-A793-FF331C48A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5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334B329D-5298-4A6F-80AD-2F8FBD7A5C8D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38EAA6-41C4-4DF6-A315-3E10DA28A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37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F363CAEE-AB9A-4480-8782-8A94E02E058B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CA117E-F743-4109-ACD8-7377D76B4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136AA16E-15FD-44B6-9BE7-DEB134E1590B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59504D-1CB9-48FF-A4BB-9F178E719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1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EA7E1A1C-3B8D-4A0E-8A94-A3E6CE801039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7CE3EE-44D8-475B-838D-85AA760E5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5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C72D874D-9C56-46AC-89E0-A2DC3777AEF2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2134D2-89A4-4DD2-9984-0EE91841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7AEA8-DDFC-4AB2-885B-FF4986570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702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98FDEB46-7B88-46A7-8179-91FE03AACAC2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75BE2D-553B-4698-A9CF-E0F52E34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6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9B9E91E6-E741-437E-B684-E8D7689241DA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682B65-DBBE-414D-913F-B6064075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0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26829334-B571-484D-A921-C95BF05F8B6F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7EAA53-FA96-4C82-9272-E8BB78C4D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1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5CACEE60-0A9D-4724-9B92-12C3AF940552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3AA0FD-B08C-4AF0-81BE-3B60EB26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4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68A7A-B6F2-4312-854C-FB6C6E43E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37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2B78-0C56-49CD-9471-98859C5C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46E0-E400-4B1B-8808-C57AD584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5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5097-B626-4D16-A02B-E5AD84DF4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20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C51B-30EE-4D5B-8506-52CC287A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6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6773-D7ED-4FFA-9585-68B53C17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C0837-6C49-4A0E-810C-F6A84B320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786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97E7-9444-4FA1-95A1-AC5209871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0872-8650-4A9E-9E84-A7619B08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7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861F2-04A8-4A91-98A4-92AFADC7D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837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7FF4-BC16-4E4D-B804-AC848959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95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4E92-F124-4489-BF2D-6012BA20E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86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A357-30A9-483D-8D2F-E47F34A1E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A4C4-983C-4640-AC62-C1E9FA80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1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8E68-FF17-43D8-8663-E0E87E0F8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42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635-5BA2-4BEE-8913-3EF0BFEE6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7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EAC3-1A1D-4901-8CDE-4F53906D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0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005FF-28C9-41B3-B886-FEF4736A2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934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0603-66A0-446D-8D5E-532B50037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67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/>
          </p:cNvSpPr>
          <p:nvPr userDrawn="1"/>
        </p:nvSpPr>
        <p:spPr bwMode="gray">
          <a:xfrm rot="10800000">
            <a:off x="8733367" y="4953001"/>
            <a:ext cx="2398184" cy="1674813"/>
          </a:xfrm>
          <a:custGeom>
            <a:avLst/>
            <a:gdLst>
              <a:gd name="T0" fmla="*/ 2147483646 w 2381"/>
              <a:gd name="T1" fmla="*/ 2147483646 h 2218"/>
              <a:gd name="T2" fmla="*/ 2147483646 w 2381"/>
              <a:gd name="T3" fmla="*/ 2147483646 h 2218"/>
              <a:gd name="T4" fmla="*/ 2147483646 w 2381"/>
              <a:gd name="T5" fmla="*/ 2147483646 h 2218"/>
              <a:gd name="T6" fmla="*/ 2147483646 w 2381"/>
              <a:gd name="T7" fmla="*/ 2147483646 h 2218"/>
              <a:gd name="T8" fmla="*/ 2147483646 w 2381"/>
              <a:gd name="T9" fmla="*/ 2147483646 h 2218"/>
              <a:gd name="T10" fmla="*/ 2147483646 w 2381"/>
              <a:gd name="T11" fmla="*/ 2147483646 h 2218"/>
              <a:gd name="T12" fmla="*/ 2147483646 w 2381"/>
              <a:gd name="T13" fmla="*/ 2147483646 h 2218"/>
              <a:gd name="T14" fmla="*/ 2147483646 w 2381"/>
              <a:gd name="T15" fmla="*/ 2147483646 h 2218"/>
              <a:gd name="T16" fmla="*/ 2147483646 w 2381"/>
              <a:gd name="T17" fmla="*/ 2147483646 h 2218"/>
              <a:gd name="T18" fmla="*/ 2147483646 w 2381"/>
              <a:gd name="T19" fmla="*/ 2147483646 h 2218"/>
              <a:gd name="T20" fmla="*/ 2147483646 w 2381"/>
              <a:gd name="T21" fmla="*/ 2147483646 h 2218"/>
              <a:gd name="T22" fmla="*/ 2147483646 w 2381"/>
              <a:gd name="T23" fmla="*/ 2147483646 h 2218"/>
              <a:gd name="T24" fmla="*/ 2147483646 w 2381"/>
              <a:gd name="T25" fmla="*/ 2147483646 h 2218"/>
              <a:gd name="T26" fmla="*/ 2147483646 w 2381"/>
              <a:gd name="T27" fmla="*/ 2147483646 h 2218"/>
              <a:gd name="T28" fmla="*/ 2147483646 w 2381"/>
              <a:gd name="T29" fmla="*/ 2147483646 h 2218"/>
              <a:gd name="T30" fmla="*/ 2147483646 w 2381"/>
              <a:gd name="T31" fmla="*/ 2147483646 h 2218"/>
              <a:gd name="T32" fmla="*/ 2147483646 w 2381"/>
              <a:gd name="T33" fmla="*/ 2147483646 h 2218"/>
              <a:gd name="T34" fmla="*/ 2147483646 w 2381"/>
              <a:gd name="T35" fmla="*/ 2147483646 h 2218"/>
              <a:gd name="T36" fmla="*/ 2147483646 w 2381"/>
              <a:gd name="T37" fmla="*/ 2147483646 h 2218"/>
              <a:gd name="T38" fmla="*/ 2147483646 w 2381"/>
              <a:gd name="T39" fmla="*/ 0 h 2218"/>
              <a:gd name="T40" fmla="*/ 2147483646 w 2381"/>
              <a:gd name="T41" fmla="*/ 2147483646 h 2218"/>
              <a:gd name="T42" fmla="*/ 2147483646 w 2381"/>
              <a:gd name="T43" fmla="*/ 2147483646 h 2218"/>
              <a:gd name="T44" fmla="*/ 2147483646 w 2381"/>
              <a:gd name="T45" fmla="*/ 2147483646 h 2218"/>
              <a:gd name="T46" fmla="*/ 2147483646 w 2381"/>
              <a:gd name="T47" fmla="*/ 2147483646 h 2218"/>
              <a:gd name="T48" fmla="*/ 2147483646 w 2381"/>
              <a:gd name="T49" fmla="*/ 2147483646 h 2218"/>
              <a:gd name="T50" fmla="*/ 2147483646 w 2381"/>
              <a:gd name="T51" fmla="*/ 2147483646 h 2218"/>
              <a:gd name="T52" fmla="*/ 2147483646 w 2381"/>
              <a:gd name="T53" fmla="*/ 2147483646 h 2218"/>
              <a:gd name="T54" fmla="*/ 2147483646 w 2381"/>
              <a:gd name="T55" fmla="*/ 2147483646 h 2218"/>
              <a:gd name="T56" fmla="*/ 2147483646 w 2381"/>
              <a:gd name="T57" fmla="*/ 2147483646 h 2218"/>
              <a:gd name="T58" fmla="*/ 2147483646 w 2381"/>
              <a:gd name="T59" fmla="*/ 2147483646 h 2218"/>
              <a:gd name="T60" fmla="*/ 2147483646 w 2381"/>
              <a:gd name="T61" fmla="*/ 2147483646 h 2218"/>
              <a:gd name="T62" fmla="*/ 2147483646 w 2381"/>
              <a:gd name="T63" fmla="*/ 2147483646 h 2218"/>
              <a:gd name="T64" fmla="*/ 2147483646 w 2381"/>
              <a:gd name="T65" fmla="*/ 2147483646 h 2218"/>
              <a:gd name="T66" fmla="*/ 2147483646 w 2381"/>
              <a:gd name="T67" fmla="*/ 2147483646 h 2218"/>
              <a:gd name="T68" fmla="*/ 2147483646 w 2381"/>
              <a:gd name="T69" fmla="*/ 2147483646 h 2218"/>
              <a:gd name="T70" fmla="*/ 2147483646 w 2381"/>
              <a:gd name="T71" fmla="*/ 2147483646 h 2218"/>
              <a:gd name="T72" fmla="*/ 2147483646 w 2381"/>
              <a:gd name="T73" fmla="*/ 2147483646 h 2218"/>
              <a:gd name="T74" fmla="*/ 2147483646 w 2381"/>
              <a:gd name="T75" fmla="*/ 2147483646 h 2218"/>
              <a:gd name="T76" fmla="*/ 2147483646 w 2381"/>
              <a:gd name="T77" fmla="*/ 2147483646 h 2218"/>
              <a:gd name="T78" fmla="*/ 2147483646 w 2381"/>
              <a:gd name="T79" fmla="*/ 2147483646 h 2218"/>
              <a:gd name="T80" fmla="*/ 2147483646 w 2381"/>
              <a:gd name="T81" fmla="*/ 2147483646 h 2218"/>
              <a:gd name="T82" fmla="*/ 2147483646 w 2381"/>
              <a:gd name="T83" fmla="*/ 2147483646 h 2218"/>
              <a:gd name="T84" fmla="*/ 2147483646 w 2381"/>
              <a:gd name="T85" fmla="*/ 2147483646 h 2218"/>
              <a:gd name="T86" fmla="*/ 2147483646 w 2381"/>
              <a:gd name="T87" fmla="*/ 2147483646 h 2218"/>
              <a:gd name="T88" fmla="*/ 2147483646 w 2381"/>
              <a:gd name="T89" fmla="*/ 2147483646 h 2218"/>
              <a:gd name="T90" fmla="*/ 2147483646 w 2381"/>
              <a:gd name="T91" fmla="*/ 2147483646 h 2218"/>
              <a:gd name="T92" fmla="*/ 2147483646 w 2381"/>
              <a:gd name="T93" fmla="*/ 2147483646 h 2218"/>
              <a:gd name="T94" fmla="*/ 2147483646 w 2381"/>
              <a:gd name="T95" fmla="*/ 2147483646 h 2218"/>
              <a:gd name="T96" fmla="*/ 2147483646 w 2381"/>
              <a:gd name="T97" fmla="*/ 2147483646 h 2218"/>
              <a:gd name="T98" fmla="*/ 2147483646 w 2381"/>
              <a:gd name="T99" fmla="*/ 2147483646 h 2218"/>
              <a:gd name="T100" fmla="*/ 2147483646 w 2381"/>
              <a:gd name="T101" fmla="*/ 2147483646 h 2218"/>
              <a:gd name="T102" fmla="*/ 2147483646 w 2381"/>
              <a:gd name="T103" fmla="*/ 2147483646 h 2218"/>
              <a:gd name="T104" fmla="*/ 2147483646 w 2381"/>
              <a:gd name="T105" fmla="*/ 2147483646 h 2218"/>
              <a:gd name="T106" fmla="*/ 2147483646 w 2381"/>
              <a:gd name="T107" fmla="*/ 2147483646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2"/>
          <p:cNvSpPr>
            <a:spLocks/>
          </p:cNvSpPr>
          <p:nvPr userDrawn="1"/>
        </p:nvSpPr>
        <p:spPr bwMode="gray">
          <a:xfrm>
            <a:off x="10263717" y="242889"/>
            <a:ext cx="1902883" cy="2105025"/>
          </a:xfrm>
          <a:custGeom>
            <a:avLst/>
            <a:gdLst>
              <a:gd name="T0" fmla="*/ 2147483646 w 899"/>
              <a:gd name="T1" fmla="*/ 2147483646 h 1326"/>
              <a:gd name="T2" fmla="*/ 2147483646 w 899"/>
              <a:gd name="T3" fmla="*/ 2147483646 h 1326"/>
              <a:gd name="T4" fmla="*/ 2147483646 w 899"/>
              <a:gd name="T5" fmla="*/ 2147483646 h 1326"/>
              <a:gd name="T6" fmla="*/ 2147483646 w 899"/>
              <a:gd name="T7" fmla="*/ 2147483646 h 1326"/>
              <a:gd name="T8" fmla="*/ 2147483646 w 899"/>
              <a:gd name="T9" fmla="*/ 2147483646 h 1326"/>
              <a:gd name="T10" fmla="*/ 2147483646 w 899"/>
              <a:gd name="T11" fmla="*/ 2147483646 h 1326"/>
              <a:gd name="T12" fmla="*/ 2147483646 w 899"/>
              <a:gd name="T13" fmla="*/ 2147483646 h 1326"/>
              <a:gd name="T14" fmla="*/ 2147483646 w 899"/>
              <a:gd name="T15" fmla="*/ 2147483646 h 1326"/>
              <a:gd name="T16" fmla="*/ 2147483646 w 899"/>
              <a:gd name="T17" fmla="*/ 2147483646 h 1326"/>
              <a:gd name="T18" fmla="*/ 2147483646 w 899"/>
              <a:gd name="T19" fmla="*/ 2147483646 h 1326"/>
              <a:gd name="T20" fmla="*/ 2147483646 w 899"/>
              <a:gd name="T21" fmla="*/ 2147483646 h 1326"/>
              <a:gd name="T22" fmla="*/ 2147483646 w 899"/>
              <a:gd name="T23" fmla="*/ 2147483646 h 1326"/>
              <a:gd name="T24" fmla="*/ 2147483646 w 899"/>
              <a:gd name="T25" fmla="*/ 2147483646 h 1326"/>
              <a:gd name="T26" fmla="*/ 2147483646 w 899"/>
              <a:gd name="T27" fmla="*/ 2147483646 h 1326"/>
              <a:gd name="T28" fmla="*/ 2147483646 w 899"/>
              <a:gd name="T29" fmla="*/ 2147483646 h 1326"/>
              <a:gd name="T30" fmla="*/ 2147483646 w 899"/>
              <a:gd name="T31" fmla="*/ 2147483646 h 1326"/>
              <a:gd name="T32" fmla="*/ 2147483646 w 899"/>
              <a:gd name="T33" fmla="*/ 2147483646 h 1326"/>
              <a:gd name="T34" fmla="*/ 2147483646 w 899"/>
              <a:gd name="T35" fmla="*/ 2147483646 h 1326"/>
              <a:gd name="T36" fmla="*/ 2147483646 w 899"/>
              <a:gd name="T37" fmla="*/ 2147483646 h 1326"/>
              <a:gd name="T38" fmla="*/ 2147483646 w 899"/>
              <a:gd name="T39" fmla="*/ 2147483646 h 1326"/>
              <a:gd name="T40" fmla="*/ 2147483646 w 899"/>
              <a:gd name="T41" fmla="*/ 2147483646 h 1326"/>
              <a:gd name="T42" fmla="*/ 2147483646 w 899"/>
              <a:gd name="T43" fmla="*/ 2147483646 h 1326"/>
              <a:gd name="T44" fmla="*/ 2147483646 w 899"/>
              <a:gd name="T45" fmla="*/ 2147483646 h 1326"/>
              <a:gd name="T46" fmla="*/ 2147483646 w 899"/>
              <a:gd name="T47" fmla="*/ 2147483646 h 1326"/>
              <a:gd name="T48" fmla="*/ 2147483646 w 899"/>
              <a:gd name="T49" fmla="*/ 2147483646 h 1326"/>
              <a:gd name="T50" fmla="*/ 2147483646 w 899"/>
              <a:gd name="T51" fmla="*/ 2147483646 h 1326"/>
              <a:gd name="T52" fmla="*/ 2147483646 w 899"/>
              <a:gd name="T53" fmla="*/ 2147483646 h 1326"/>
              <a:gd name="T54" fmla="*/ 2147483646 w 899"/>
              <a:gd name="T55" fmla="*/ 2147483646 h 1326"/>
              <a:gd name="T56" fmla="*/ 2147483646 w 899"/>
              <a:gd name="T57" fmla="*/ 2147483646 h 1326"/>
              <a:gd name="T58" fmla="*/ 2147483646 w 899"/>
              <a:gd name="T59" fmla="*/ 2147483646 h 1326"/>
              <a:gd name="T60" fmla="*/ 2147483646 w 899"/>
              <a:gd name="T61" fmla="*/ 2147483646 h 1326"/>
              <a:gd name="T62" fmla="*/ 2147483646 w 899"/>
              <a:gd name="T63" fmla="*/ 2147483646 h 1326"/>
              <a:gd name="T64" fmla="*/ 2147483646 w 899"/>
              <a:gd name="T65" fmla="*/ 2147483646 h 1326"/>
              <a:gd name="T66" fmla="*/ 2147483646 w 899"/>
              <a:gd name="T67" fmla="*/ 2147483646 h 1326"/>
              <a:gd name="T68" fmla="*/ 2147483646 w 899"/>
              <a:gd name="T69" fmla="*/ 2147483646 h 1326"/>
              <a:gd name="T70" fmla="*/ 2147483646 w 899"/>
              <a:gd name="T71" fmla="*/ 2147483646 h 1326"/>
              <a:gd name="T72" fmla="*/ 2147483646 w 899"/>
              <a:gd name="T73" fmla="*/ 2147483646 h 1326"/>
              <a:gd name="T74" fmla="*/ 2147483646 w 899"/>
              <a:gd name="T75" fmla="*/ 2147483646 h 1326"/>
              <a:gd name="T76" fmla="*/ 2147483646 w 899"/>
              <a:gd name="T77" fmla="*/ 2147483646 h 1326"/>
              <a:gd name="T78" fmla="*/ 2147483646 w 899"/>
              <a:gd name="T79" fmla="*/ 2147483646 h 1326"/>
              <a:gd name="T80" fmla="*/ 2147483646 w 899"/>
              <a:gd name="T81" fmla="*/ 2147483646 h 1326"/>
              <a:gd name="T82" fmla="*/ 2147483646 w 899"/>
              <a:gd name="T83" fmla="*/ 2147483646 h 1326"/>
              <a:gd name="T84" fmla="*/ 2147483646 w 899"/>
              <a:gd name="T85" fmla="*/ 2147483646 h 1326"/>
              <a:gd name="T86" fmla="*/ 2147483646 w 899"/>
              <a:gd name="T87" fmla="*/ 2147483646 h 1326"/>
              <a:gd name="T88" fmla="*/ 2147483646 w 899"/>
              <a:gd name="T89" fmla="*/ 2147483646 h 1326"/>
              <a:gd name="T90" fmla="*/ 2147483646 w 899"/>
              <a:gd name="T91" fmla="*/ 2147483646 h 1326"/>
              <a:gd name="T92" fmla="*/ 2147483646 w 899"/>
              <a:gd name="T93" fmla="*/ 2147483646 h 1326"/>
              <a:gd name="T94" fmla="*/ 2147483646 w 899"/>
              <a:gd name="T95" fmla="*/ 2147483646 h 1326"/>
              <a:gd name="T96" fmla="*/ 2147483646 w 899"/>
              <a:gd name="T97" fmla="*/ 2147483646 h 1326"/>
              <a:gd name="T98" fmla="*/ 2147483646 w 899"/>
              <a:gd name="T99" fmla="*/ 2147483646 h 1326"/>
              <a:gd name="T100" fmla="*/ 2147483646 w 899"/>
              <a:gd name="T101" fmla="*/ 2147483646 h 1326"/>
              <a:gd name="T102" fmla="*/ 2147483646 w 899"/>
              <a:gd name="T103" fmla="*/ 2147483646 h 1326"/>
              <a:gd name="T104" fmla="*/ 2147483646 w 899"/>
              <a:gd name="T105" fmla="*/ 2147483646 h 1326"/>
              <a:gd name="T106" fmla="*/ 2147483646 w 899"/>
              <a:gd name="T107" fmla="*/ 2147483646 h 1326"/>
              <a:gd name="T108" fmla="*/ 0 w 899"/>
              <a:gd name="T109" fmla="*/ 2147483646 h 1326"/>
              <a:gd name="T110" fmla="*/ 2147483646 w 899"/>
              <a:gd name="T111" fmla="*/ 2147483646 h 1326"/>
              <a:gd name="T112" fmla="*/ 2147483646 w 899"/>
              <a:gd name="T113" fmla="*/ 2147483646 h 13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99" h="1326">
                <a:moveTo>
                  <a:pt x="581" y="564"/>
                </a:moveTo>
                <a:lnTo>
                  <a:pt x="565" y="511"/>
                </a:lnTo>
                <a:lnTo>
                  <a:pt x="542" y="450"/>
                </a:lnTo>
                <a:lnTo>
                  <a:pt x="534" y="388"/>
                </a:lnTo>
                <a:lnTo>
                  <a:pt x="538" y="374"/>
                </a:lnTo>
                <a:lnTo>
                  <a:pt x="547" y="397"/>
                </a:lnTo>
                <a:lnTo>
                  <a:pt x="545" y="352"/>
                </a:lnTo>
                <a:lnTo>
                  <a:pt x="557" y="316"/>
                </a:lnTo>
                <a:lnTo>
                  <a:pt x="561" y="338"/>
                </a:lnTo>
                <a:lnTo>
                  <a:pt x="568" y="305"/>
                </a:lnTo>
                <a:lnTo>
                  <a:pt x="566" y="280"/>
                </a:lnTo>
                <a:lnTo>
                  <a:pt x="572" y="302"/>
                </a:lnTo>
                <a:lnTo>
                  <a:pt x="576" y="261"/>
                </a:lnTo>
                <a:lnTo>
                  <a:pt x="584" y="247"/>
                </a:lnTo>
                <a:lnTo>
                  <a:pt x="583" y="215"/>
                </a:lnTo>
                <a:lnTo>
                  <a:pt x="598" y="269"/>
                </a:lnTo>
                <a:lnTo>
                  <a:pt x="605" y="254"/>
                </a:lnTo>
                <a:lnTo>
                  <a:pt x="613" y="287"/>
                </a:lnTo>
                <a:lnTo>
                  <a:pt x="633" y="329"/>
                </a:lnTo>
                <a:lnTo>
                  <a:pt x="638" y="310"/>
                </a:lnTo>
                <a:lnTo>
                  <a:pt x="640" y="364"/>
                </a:lnTo>
                <a:lnTo>
                  <a:pt x="651" y="418"/>
                </a:lnTo>
                <a:lnTo>
                  <a:pt x="685" y="338"/>
                </a:lnTo>
                <a:lnTo>
                  <a:pt x="736" y="308"/>
                </a:lnTo>
                <a:lnTo>
                  <a:pt x="753" y="280"/>
                </a:lnTo>
                <a:lnTo>
                  <a:pt x="840" y="221"/>
                </a:lnTo>
                <a:lnTo>
                  <a:pt x="844" y="239"/>
                </a:lnTo>
                <a:lnTo>
                  <a:pt x="863" y="193"/>
                </a:lnTo>
                <a:lnTo>
                  <a:pt x="887" y="250"/>
                </a:lnTo>
                <a:lnTo>
                  <a:pt x="868" y="314"/>
                </a:lnTo>
                <a:lnTo>
                  <a:pt x="840" y="402"/>
                </a:lnTo>
                <a:lnTo>
                  <a:pt x="869" y="395"/>
                </a:lnTo>
                <a:lnTo>
                  <a:pt x="836" y="437"/>
                </a:lnTo>
                <a:lnTo>
                  <a:pt x="814" y="440"/>
                </a:lnTo>
                <a:lnTo>
                  <a:pt x="837" y="445"/>
                </a:lnTo>
                <a:lnTo>
                  <a:pt x="781" y="488"/>
                </a:lnTo>
                <a:lnTo>
                  <a:pt x="805" y="487"/>
                </a:lnTo>
                <a:lnTo>
                  <a:pt x="743" y="525"/>
                </a:lnTo>
                <a:lnTo>
                  <a:pt x="843" y="494"/>
                </a:lnTo>
                <a:lnTo>
                  <a:pt x="898" y="510"/>
                </a:lnTo>
                <a:lnTo>
                  <a:pt x="896" y="1050"/>
                </a:lnTo>
                <a:lnTo>
                  <a:pt x="878" y="1150"/>
                </a:lnTo>
                <a:lnTo>
                  <a:pt x="899" y="1198"/>
                </a:lnTo>
                <a:lnTo>
                  <a:pt x="864" y="1156"/>
                </a:lnTo>
                <a:lnTo>
                  <a:pt x="850" y="1129"/>
                </a:lnTo>
                <a:lnTo>
                  <a:pt x="862" y="1175"/>
                </a:lnTo>
                <a:lnTo>
                  <a:pt x="812" y="1122"/>
                </a:lnTo>
                <a:lnTo>
                  <a:pt x="797" y="1097"/>
                </a:lnTo>
                <a:lnTo>
                  <a:pt x="798" y="1123"/>
                </a:lnTo>
                <a:lnTo>
                  <a:pt x="756" y="1072"/>
                </a:lnTo>
                <a:lnTo>
                  <a:pt x="759" y="1099"/>
                </a:lnTo>
                <a:lnTo>
                  <a:pt x="667" y="997"/>
                </a:lnTo>
                <a:lnTo>
                  <a:pt x="662" y="948"/>
                </a:lnTo>
                <a:lnTo>
                  <a:pt x="656" y="989"/>
                </a:lnTo>
                <a:lnTo>
                  <a:pt x="632" y="947"/>
                </a:lnTo>
                <a:lnTo>
                  <a:pt x="605" y="1056"/>
                </a:lnTo>
                <a:lnTo>
                  <a:pt x="593" y="1081"/>
                </a:lnTo>
                <a:lnTo>
                  <a:pt x="583" y="1048"/>
                </a:lnTo>
                <a:lnTo>
                  <a:pt x="573" y="1122"/>
                </a:lnTo>
                <a:lnTo>
                  <a:pt x="540" y="1154"/>
                </a:lnTo>
                <a:lnTo>
                  <a:pt x="538" y="1129"/>
                </a:lnTo>
                <a:lnTo>
                  <a:pt x="519" y="1187"/>
                </a:lnTo>
                <a:lnTo>
                  <a:pt x="501" y="1197"/>
                </a:lnTo>
                <a:lnTo>
                  <a:pt x="492" y="1180"/>
                </a:lnTo>
                <a:lnTo>
                  <a:pt x="482" y="1267"/>
                </a:lnTo>
                <a:lnTo>
                  <a:pt x="475" y="1252"/>
                </a:lnTo>
                <a:lnTo>
                  <a:pt x="453" y="1315"/>
                </a:lnTo>
                <a:lnTo>
                  <a:pt x="436" y="1326"/>
                </a:lnTo>
                <a:lnTo>
                  <a:pt x="430" y="1261"/>
                </a:lnTo>
                <a:lnTo>
                  <a:pt x="430" y="1191"/>
                </a:lnTo>
                <a:lnTo>
                  <a:pt x="417" y="1146"/>
                </a:lnTo>
                <a:lnTo>
                  <a:pt x="432" y="1099"/>
                </a:lnTo>
                <a:lnTo>
                  <a:pt x="411" y="1135"/>
                </a:lnTo>
                <a:lnTo>
                  <a:pt x="408" y="1060"/>
                </a:lnTo>
                <a:lnTo>
                  <a:pt x="420" y="1034"/>
                </a:lnTo>
                <a:lnTo>
                  <a:pt x="397" y="1054"/>
                </a:lnTo>
                <a:lnTo>
                  <a:pt x="390" y="960"/>
                </a:lnTo>
                <a:lnTo>
                  <a:pt x="403" y="945"/>
                </a:lnTo>
                <a:lnTo>
                  <a:pt x="397" y="875"/>
                </a:lnTo>
                <a:lnTo>
                  <a:pt x="431" y="847"/>
                </a:lnTo>
                <a:lnTo>
                  <a:pt x="404" y="848"/>
                </a:lnTo>
                <a:lnTo>
                  <a:pt x="439" y="784"/>
                </a:lnTo>
                <a:lnTo>
                  <a:pt x="452" y="760"/>
                </a:lnTo>
                <a:lnTo>
                  <a:pt x="409" y="791"/>
                </a:lnTo>
                <a:lnTo>
                  <a:pt x="381" y="806"/>
                </a:lnTo>
                <a:lnTo>
                  <a:pt x="352" y="816"/>
                </a:lnTo>
                <a:lnTo>
                  <a:pt x="358" y="788"/>
                </a:lnTo>
                <a:lnTo>
                  <a:pt x="301" y="831"/>
                </a:lnTo>
                <a:lnTo>
                  <a:pt x="308" y="801"/>
                </a:lnTo>
                <a:lnTo>
                  <a:pt x="266" y="846"/>
                </a:lnTo>
                <a:lnTo>
                  <a:pt x="267" y="819"/>
                </a:lnTo>
                <a:lnTo>
                  <a:pt x="202" y="862"/>
                </a:lnTo>
                <a:lnTo>
                  <a:pt x="135" y="892"/>
                </a:lnTo>
                <a:lnTo>
                  <a:pt x="207" y="808"/>
                </a:lnTo>
                <a:lnTo>
                  <a:pt x="240" y="749"/>
                </a:lnTo>
                <a:lnTo>
                  <a:pt x="256" y="741"/>
                </a:lnTo>
                <a:lnTo>
                  <a:pt x="311" y="652"/>
                </a:lnTo>
                <a:lnTo>
                  <a:pt x="357" y="634"/>
                </a:lnTo>
                <a:lnTo>
                  <a:pt x="418" y="604"/>
                </a:lnTo>
                <a:lnTo>
                  <a:pt x="369" y="590"/>
                </a:lnTo>
                <a:lnTo>
                  <a:pt x="384" y="579"/>
                </a:lnTo>
                <a:lnTo>
                  <a:pt x="345" y="570"/>
                </a:lnTo>
                <a:lnTo>
                  <a:pt x="368" y="560"/>
                </a:lnTo>
                <a:lnTo>
                  <a:pt x="323" y="538"/>
                </a:lnTo>
                <a:lnTo>
                  <a:pt x="436" y="511"/>
                </a:lnTo>
                <a:lnTo>
                  <a:pt x="455" y="529"/>
                </a:lnTo>
                <a:lnTo>
                  <a:pt x="477" y="515"/>
                </a:lnTo>
                <a:lnTo>
                  <a:pt x="557" y="582"/>
                </a:lnTo>
                <a:lnTo>
                  <a:pt x="239" y="232"/>
                </a:lnTo>
                <a:lnTo>
                  <a:pt x="0" y="15"/>
                </a:lnTo>
                <a:lnTo>
                  <a:pt x="35" y="0"/>
                </a:lnTo>
                <a:lnTo>
                  <a:pt x="249" y="221"/>
                </a:lnTo>
                <a:lnTo>
                  <a:pt x="446" y="434"/>
                </a:lnTo>
                <a:lnTo>
                  <a:pt x="564" y="565"/>
                </a:lnTo>
                <a:lnTo>
                  <a:pt x="581" y="564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3"/>
          <p:cNvSpPr>
            <a:spLocks/>
          </p:cNvSpPr>
          <p:nvPr userDrawn="1"/>
        </p:nvSpPr>
        <p:spPr bwMode="gray">
          <a:xfrm>
            <a:off x="9042400" y="234951"/>
            <a:ext cx="2387600" cy="1800225"/>
          </a:xfrm>
          <a:custGeom>
            <a:avLst/>
            <a:gdLst>
              <a:gd name="T0" fmla="*/ 2147483646 w 1128"/>
              <a:gd name="T1" fmla="*/ 2147483646 h 1134"/>
              <a:gd name="T2" fmla="*/ 2147483646 w 1128"/>
              <a:gd name="T3" fmla="*/ 2147483646 h 1134"/>
              <a:gd name="T4" fmla="*/ 2147483646 w 1128"/>
              <a:gd name="T5" fmla="*/ 2147483646 h 1134"/>
              <a:gd name="T6" fmla="*/ 2147483646 w 1128"/>
              <a:gd name="T7" fmla="*/ 2147483646 h 1134"/>
              <a:gd name="T8" fmla="*/ 2147483646 w 1128"/>
              <a:gd name="T9" fmla="*/ 0 h 1134"/>
              <a:gd name="T10" fmla="*/ 2147483646 w 1128"/>
              <a:gd name="T11" fmla="*/ 2147483646 h 1134"/>
              <a:gd name="T12" fmla="*/ 2147483646 w 1128"/>
              <a:gd name="T13" fmla="*/ 2147483646 h 1134"/>
              <a:gd name="T14" fmla="*/ 2147483646 w 1128"/>
              <a:gd name="T15" fmla="*/ 2147483646 h 1134"/>
              <a:gd name="T16" fmla="*/ 2147483646 w 1128"/>
              <a:gd name="T17" fmla="*/ 2147483646 h 1134"/>
              <a:gd name="T18" fmla="*/ 2147483646 w 1128"/>
              <a:gd name="T19" fmla="*/ 2147483646 h 1134"/>
              <a:gd name="T20" fmla="*/ 2147483646 w 1128"/>
              <a:gd name="T21" fmla="*/ 2147483646 h 1134"/>
              <a:gd name="T22" fmla="*/ 2147483646 w 1128"/>
              <a:gd name="T23" fmla="*/ 2147483646 h 1134"/>
              <a:gd name="T24" fmla="*/ 2147483646 w 1128"/>
              <a:gd name="T25" fmla="*/ 2147483646 h 1134"/>
              <a:gd name="T26" fmla="*/ 2147483646 w 1128"/>
              <a:gd name="T27" fmla="*/ 2147483646 h 1134"/>
              <a:gd name="T28" fmla="*/ 2147483646 w 1128"/>
              <a:gd name="T29" fmla="*/ 2147483646 h 1134"/>
              <a:gd name="T30" fmla="*/ 2147483646 w 1128"/>
              <a:gd name="T31" fmla="*/ 2147483646 h 1134"/>
              <a:gd name="T32" fmla="*/ 2147483646 w 1128"/>
              <a:gd name="T33" fmla="*/ 2147483646 h 1134"/>
              <a:gd name="T34" fmla="*/ 2147483646 w 1128"/>
              <a:gd name="T35" fmla="*/ 2147483646 h 1134"/>
              <a:gd name="T36" fmla="*/ 2147483646 w 1128"/>
              <a:gd name="T37" fmla="*/ 2147483646 h 1134"/>
              <a:gd name="T38" fmla="*/ 2147483646 w 1128"/>
              <a:gd name="T39" fmla="*/ 2147483646 h 1134"/>
              <a:gd name="T40" fmla="*/ 2147483646 w 1128"/>
              <a:gd name="T41" fmla="*/ 2147483646 h 1134"/>
              <a:gd name="T42" fmla="*/ 2147483646 w 1128"/>
              <a:gd name="T43" fmla="*/ 2147483646 h 1134"/>
              <a:gd name="T44" fmla="*/ 2147483646 w 1128"/>
              <a:gd name="T45" fmla="*/ 2147483646 h 1134"/>
              <a:gd name="T46" fmla="*/ 2147483646 w 1128"/>
              <a:gd name="T47" fmla="*/ 2147483646 h 1134"/>
              <a:gd name="T48" fmla="*/ 2147483646 w 1128"/>
              <a:gd name="T49" fmla="*/ 2147483646 h 1134"/>
              <a:gd name="T50" fmla="*/ 2147483646 w 1128"/>
              <a:gd name="T51" fmla="*/ 2147483646 h 1134"/>
              <a:gd name="T52" fmla="*/ 2147483646 w 1128"/>
              <a:gd name="T53" fmla="*/ 2147483646 h 1134"/>
              <a:gd name="T54" fmla="*/ 2147483646 w 1128"/>
              <a:gd name="T55" fmla="*/ 2147483646 h 1134"/>
              <a:gd name="T56" fmla="*/ 2147483646 w 1128"/>
              <a:gd name="T57" fmla="*/ 2147483646 h 1134"/>
              <a:gd name="T58" fmla="*/ 2147483646 w 1128"/>
              <a:gd name="T59" fmla="*/ 2147483646 h 1134"/>
              <a:gd name="T60" fmla="*/ 2147483646 w 1128"/>
              <a:gd name="T61" fmla="*/ 2147483646 h 1134"/>
              <a:gd name="T62" fmla="*/ 2147483646 w 1128"/>
              <a:gd name="T63" fmla="*/ 2147483646 h 1134"/>
              <a:gd name="T64" fmla="*/ 2147483646 w 1128"/>
              <a:gd name="T65" fmla="*/ 2147483646 h 1134"/>
              <a:gd name="T66" fmla="*/ 2147483646 w 1128"/>
              <a:gd name="T67" fmla="*/ 2147483646 h 1134"/>
              <a:gd name="T68" fmla="*/ 2147483646 w 1128"/>
              <a:gd name="T69" fmla="*/ 2147483646 h 1134"/>
              <a:gd name="T70" fmla="*/ 2147483646 w 1128"/>
              <a:gd name="T71" fmla="*/ 2147483646 h 1134"/>
              <a:gd name="T72" fmla="*/ 2147483646 w 1128"/>
              <a:gd name="T73" fmla="*/ 2147483646 h 1134"/>
              <a:gd name="T74" fmla="*/ 2147483646 w 1128"/>
              <a:gd name="T75" fmla="*/ 2147483646 h 1134"/>
              <a:gd name="T76" fmla="*/ 2147483646 w 1128"/>
              <a:gd name="T77" fmla="*/ 2147483646 h 1134"/>
              <a:gd name="T78" fmla="*/ 2147483646 w 1128"/>
              <a:gd name="T79" fmla="*/ 2147483646 h 1134"/>
              <a:gd name="T80" fmla="*/ 2147483646 w 1128"/>
              <a:gd name="T81" fmla="*/ 2147483646 h 1134"/>
              <a:gd name="T82" fmla="*/ 2147483646 w 1128"/>
              <a:gd name="T83" fmla="*/ 2147483646 h 1134"/>
              <a:gd name="T84" fmla="*/ 2147483646 w 1128"/>
              <a:gd name="T85" fmla="*/ 2147483646 h 1134"/>
              <a:gd name="T86" fmla="*/ 2147483646 w 1128"/>
              <a:gd name="T87" fmla="*/ 2147483646 h 1134"/>
              <a:gd name="T88" fmla="*/ 2147483646 w 1128"/>
              <a:gd name="T89" fmla="*/ 2147483646 h 1134"/>
              <a:gd name="T90" fmla="*/ 2147483646 w 1128"/>
              <a:gd name="T91" fmla="*/ 2147483646 h 1134"/>
              <a:gd name="T92" fmla="*/ 2147483646 w 1128"/>
              <a:gd name="T93" fmla="*/ 2147483646 h 1134"/>
              <a:gd name="T94" fmla="*/ 2147483646 w 1128"/>
              <a:gd name="T95" fmla="*/ 2147483646 h 1134"/>
              <a:gd name="T96" fmla="*/ 2147483646 w 1128"/>
              <a:gd name="T97" fmla="*/ 2147483646 h 1134"/>
              <a:gd name="T98" fmla="*/ 2147483646 w 1128"/>
              <a:gd name="T99" fmla="*/ 2147483646 h 1134"/>
              <a:gd name="T100" fmla="*/ 2147483646 w 1128"/>
              <a:gd name="T101" fmla="*/ 2147483646 h 1134"/>
              <a:gd name="T102" fmla="*/ 2147483646 w 1128"/>
              <a:gd name="T103" fmla="*/ 2147483646 h 1134"/>
              <a:gd name="T104" fmla="*/ 2147483646 w 1128"/>
              <a:gd name="T105" fmla="*/ 2147483646 h 113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28" h="1134">
                <a:moveTo>
                  <a:pt x="552" y="292"/>
                </a:moveTo>
                <a:lnTo>
                  <a:pt x="568" y="238"/>
                </a:lnTo>
                <a:lnTo>
                  <a:pt x="581" y="174"/>
                </a:lnTo>
                <a:lnTo>
                  <a:pt x="608" y="118"/>
                </a:lnTo>
                <a:lnTo>
                  <a:pt x="619" y="109"/>
                </a:lnTo>
                <a:lnTo>
                  <a:pt x="614" y="134"/>
                </a:lnTo>
                <a:lnTo>
                  <a:pt x="637" y="95"/>
                </a:lnTo>
                <a:lnTo>
                  <a:pt x="668" y="71"/>
                </a:lnTo>
                <a:lnTo>
                  <a:pt x="659" y="91"/>
                </a:lnTo>
                <a:lnTo>
                  <a:pt x="682" y="67"/>
                </a:lnTo>
                <a:lnTo>
                  <a:pt x="695" y="46"/>
                </a:lnTo>
                <a:lnTo>
                  <a:pt x="688" y="68"/>
                </a:lnTo>
                <a:lnTo>
                  <a:pt x="713" y="35"/>
                </a:lnTo>
                <a:lnTo>
                  <a:pt x="727" y="28"/>
                </a:lnTo>
                <a:lnTo>
                  <a:pt x="744" y="0"/>
                </a:lnTo>
                <a:lnTo>
                  <a:pt x="728" y="54"/>
                </a:lnTo>
                <a:lnTo>
                  <a:pt x="742" y="46"/>
                </a:lnTo>
                <a:lnTo>
                  <a:pt x="730" y="76"/>
                </a:lnTo>
                <a:lnTo>
                  <a:pt x="723" y="124"/>
                </a:lnTo>
                <a:lnTo>
                  <a:pt x="738" y="110"/>
                </a:lnTo>
                <a:lnTo>
                  <a:pt x="710" y="156"/>
                </a:lnTo>
                <a:lnTo>
                  <a:pt x="690" y="208"/>
                </a:lnTo>
                <a:lnTo>
                  <a:pt x="763" y="159"/>
                </a:lnTo>
                <a:lnTo>
                  <a:pt x="821" y="161"/>
                </a:lnTo>
                <a:lnTo>
                  <a:pt x="851" y="147"/>
                </a:lnTo>
                <a:lnTo>
                  <a:pt x="957" y="146"/>
                </a:lnTo>
                <a:lnTo>
                  <a:pt x="950" y="162"/>
                </a:lnTo>
                <a:lnTo>
                  <a:pt x="992" y="134"/>
                </a:lnTo>
                <a:lnTo>
                  <a:pt x="1128" y="121"/>
                </a:lnTo>
                <a:lnTo>
                  <a:pt x="1097" y="142"/>
                </a:lnTo>
                <a:lnTo>
                  <a:pt x="1031" y="166"/>
                </a:lnTo>
                <a:lnTo>
                  <a:pt x="1050" y="172"/>
                </a:lnTo>
                <a:lnTo>
                  <a:pt x="979" y="195"/>
                </a:lnTo>
                <a:lnTo>
                  <a:pt x="1000" y="202"/>
                </a:lnTo>
                <a:lnTo>
                  <a:pt x="930" y="239"/>
                </a:lnTo>
                <a:lnTo>
                  <a:pt x="961" y="244"/>
                </a:lnTo>
                <a:lnTo>
                  <a:pt x="857" y="297"/>
                </a:lnTo>
                <a:lnTo>
                  <a:pt x="886" y="307"/>
                </a:lnTo>
                <a:lnTo>
                  <a:pt x="835" y="325"/>
                </a:lnTo>
                <a:lnTo>
                  <a:pt x="814" y="315"/>
                </a:lnTo>
                <a:lnTo>
                  <a:pt x="832" y="331"/>
                </a:lnTo>
                <a:lnTo>
                  <a:pt x="761" y="337"/>
                </a:lnTo>
                <a:lnTo>
                  <a:pt x="782" y="350"/>
                </a:lnTo>
                <a:lnTo>
                  <a:pt x="709" y="347"/>
                </a:lnTo>
                <a:lnTo>
                  <a:pt x="810" y="375"/>
                </a:lnTo>
                <a:lnTo>
                  <a:pt x="848" y="420"/>
                </a:lnTo>
                <a:lnTo>
                  <a:pt x="874" y="432"/>
                </a:lnTo>
                <a:lnTo>
                  <a:pt x="903" y="497"/>
                </a:lnTo>
                <a:lnTo>
                  <a:pt x="925" y="513"/>
                </a:lnTo>
                <a:lnTo>
                  <a:pt x="947" y="560"/>
                </a:lnTo>
                <a:lnTo>
                  <a:pt x="942" y="585"/>
                </a:lnTo>
                <a:lnTo>
                  <a:pt x="922" y="576"/>
                </a:lnTo>
                <a:lnTo>
                  <a:pt x="961" y="605"/>
                </a:lnTo>
                <a:lnTo>
                  <a:pt x="965" y="637"/>
                </a:lnTo>
                <a:lnTo>
                  <a:pt x="933" y="637"/>
                </a:lnTo>
                <a:lnTo>
                  <a:pt x="972" y="651"/>
                </a:lnTo>
                <a:lnTo>
                  <a:pt x="988" y="683"/>
                </a:lnTo>
                <a:lnTo>
                  <a:pt x="956" y="673"/>
                </a:lnTo>
                <a:lnTo>
                  <a:pt x="1040" y="743"/>
                </a:lnTo>
                <a:lnTo>
                  <a:pt x="1041" y="825"/>
                </a:lnTo>
                <a:lnTo>
                  <a:pt x="992" y="794"/>
                </a:lnTo>
                <a:lnTo>
                  <a:pt x="979" y="773"/>
                </a:lnTo>
                <a:lnTo>
                  <a:pt x="956" y="779"/>
                </a:lnTo>
                <a:lnTo>
                  <a:pt x="922" y="736"/>
                </a:lnTo>
                <a:lnTo>
                  <a:pt x="938" y="763"/>
                </a:lnTo>
                <a:lnTo>
                  <a:pt x="899" y="749"/>
                </a:lnTo>
                <a:lnTo>
                  <a:pt x="748" y="691"/>
                </a:lnTo>
                <a:lnTo>
                  <a:pt x="700" y="644"/>
                </a:lnTo>
                <a:lnTo>
                  <a:pt x="640" y="584"/>
                </a:lnTo>
                <a:lnTo>
                  <a:pt x="672" y="637"/>
                </a:lnTo>
                <a:lnTo>
                  <a:pt x="654" y="758"/>
                </a:lnTo>
                <a:lnTo>
                  <a:pt x="636" y="810"/>
                </a:lnTo>
                <a:lnTo>
                  <a:pt x="619" y="784"/>
                </a:lnTo>
                <a:lnTo>
                  <a:pt x="633" y="825"/>
                </a:lnTo>
                <a:lnTo>
                  <a:pt x="608" y="882"/>
                </a:lnTo>
                <a:lnTo>
                  <a:pt x="605" y="848"/>
                </a:lnTo>
                <a:lnTo>
                  <a:pt x="591" y="833"/>
                </a:lnTo>
                <a:lnTo>
                  <a:pt x="602" y="894"/>
                </a:lnTo>
                <a:lnTo>
                  <a:pt x="599" y="917"/>
                </a:lnTo>
                <a:lnTo>
                  <a:pt x="586" y="953"/>
                </a:lnTo>
                <a:lnTo>
                  <a:pt x="578" y="933"/>
                </a:lnTo>
                <a:lnTo>
                  <a:pt x="564" y="1010"/>
                </a:lnTo>
                <a:lnTo>
                  <a:pt x="552" y="991"/>
                </a:lnTo>
                <a:lnTo>
                  <a:pt x="559" y="1026"/>
                </a:lnTo>
                <a:lnTo>
                  <a:pt x="528" y="1110"/>
                </a:lnTo>
                <a:lnTo>
                  <a:pt x="508" y="1134"/>
                </a:lnTo>
                <a:lnTo>
                  <a:pt x="502" y="1086"/>
                </a:lnTo>
                <a:lnTo>
                  <a:pt x="485" y="1110"/>
                </a:lnTo>
                <a:lnTo>
                  <a:pt x="497" y="1030"/>
                </a:lnTo>
                <a:lnTo>
                  <a:pt x="485" y="1061"/>
                </a:lnTo>
                <a:lnTo>
                  <a:pt x="481" y="945"/>
                </a:lnTo>
                <a:lnTo>
                  <a:pt x="474" y="997"/>
                </a:lnTo>
                <a:lnTo>
                  <a:pt x="467" y="942"/>
                </a:lnTo>
                <a:lnTo>
                  <a:pt x="469" y="913"/>
                </a:lnTo>
                <a:lnTo>
                  <a:pt x="455" y="957"/>
                </a:lnTo>
                <a:lnTo>
                  <a:pt x="441" y="886"/>
                </a:lnTo>
                <a:lnTo>
                  <a:pt x="442" y="856"/>
                </a:lnTo>
                <a:lnTo>
                  <a:pt x="429" y="879"/>
                </a:lnTo>
                <a:lnTo>
                  <a:pt x="421" y="812"/>
                </a:lnTo>
                <a:lnTo>
                  <a:pt x="410" y="838"/>
                </a:lnTo>
                <a:lnTo>
                  <a:pt x="389" y="702"/>
                </a:lnTo>
                <a:lnTo>
                  <a:pt x="411" y="659"/>
                </a:lnTo>
                <a:lnTo>
                  <a:pt x="384" y="689"/>
                </a:lnTo>
                <a:lnTo>
                  <a:pt x="387" y="641"/>
                </a:lnTo>
                <a:lnTo>
                  <a:pt x="304" y="718"/>
                </a:lnTo>
                <a:lnTo>
                  <a:pt x="280" y="732"/>
                </a:lnTo>
                <a:lnTo>
                  <a:pt x="289" y="700"/>
                </a:lnTo>
                <a:lnTo>
                  <a:pt x="241" y="756"/>
                </a:lnTo>
                <a:lnTo>
                  <a:pt x="196" y="763"/>
                </a:lnTo>
                <a:lnTo>
                  <a:pt x="208" y="742"/>
                </a:lnTo>
                <a:lnTo>
                  <a:pt x="161" y="780"/>
                </a:lnTo>
                <a:lnTo>
                  <a:pt x="140" y="778"/>
                </a:lnTo>
                <a:lnTo>
                  <a:pt x="142" y="760"/>
                </a:lnTo>
                <a:lnTo>
                  <a:pt x="86" y="827"/>
                </a:lnTo>
                <a:lnTo>
                  <a:pt x="88" y="811"/>
                </a:lnTo>
                <a:lnTo>
                  <a:pt x="36" y="852"/>
                </a:lnTo>
                <a:lnTo>
                  <a:pt x="15" y="852"/>
                </a:lnTo>
                <a:lnTo>
                  <a:pt x="45" y="794"/>
                </a:lnTo>
                <a:lnTo>
                  <a:pt x="84" y="735"/>
                </a:lnTo>
                <a:lnTo>
                  <a:pt x="97" y="690"/>
                </a:lnTo>
                <a:lnTo>
                  <a:pt x="135" y="659"/>
                </a:lnTo>
                <a:lnTo>
                  <a:pt x="99" y="678"/>
                </a:lnTo>
                <a:lnTo>
                  <a:pt x="136" y="613"/>
                </a:lnTo>
                <a:lnTo>
                  <a:pt x="160" y="598"/>
                </a:lnTo>
                <a:lnTo>
                  <a:pt x="130" y="603"/>
                </a:lnTo>
                <a:lnTo>
                  <a:pt x="176" y="520"/>
                </a:lnTo>
                <a:lnTo>
                  <a:pt x="195" y="514"/>
                </a:lnTo>
                <a:lnTo>
                  <a:pt x="228" y="453"/>
                </a:lnTo>
                <a:lnTo>
                  <a:pt x="272" y="447"/>
                </a:lnTo>
                <a:lnTo>
                  <a:pt x="248" y="433"/>
                </a:lnTo>
                <a:lnTo>
                  <a:pt x="313" y="400"/>
                </a:lnTo>
                <a:lnTo>
                  <a:pt x="337" y="385"/>
                </a:lnTo>
                <a:lnTo>
                  <a:pt x="284" y="388"/>
                </a:lnTo>
                <a:lnTo>
                  <a:pt x="253" y="386"/>
                </a:lnTo>
                <a:lnTo>
                  <a:pt x="223" y="378"/>
                </a:lnTo>
                <a:lnTo>
                  <a:pt x="243" y="358"/>
                </a:lnTo>
                <a:lnTo>
                  <a:pt x="171" y="362"/>
                </a:lnTo>
                <a:lnTo>
                  <a:pt x="193" y="341"/>
                </a:lnTo>
                <a:lnTo>
                  <a:pt x="134" y="356"/>
                </a:lnTo>
                <a:lnTo>
                  <a:pt x="149" y="334"/>
                </a:lnTo>
                <a:lnTo>
                  <a:pt x="72" y="335"/>
                </a:lnTo>
                <a:lnTo>
                  <a:pt x="0" y="324"/>
                </a:lnTo>
                <a:lnTo>
                  <a:pt x="106" y="292"/>
                </a:lnTo>
                <a:lnTo>
                  <a:pt x="165" y="262"/>
                </a:lnTo>
                <a:lnTo>
                  <a:pt x="183" y="263"/>
                </a:lnTo>
                <a:lnTo>
                  <a:pt x="278" y="218"/>
                </a:lnTo>
                <a:lnTo>
                  <a:pt x="326" y="229"/>
                </a:lnTo>
                <a:lnTo>
                  <a:pt x="393" y="236"/>
                </a:lnTo>
                <a:lnTo>
                  <a:pt x="360" y="198"/>
                </a:lnTo>
                <a:lnTo>
                  <a:pt x="379" y="197"/>
                </a:lnTo>
                <a:lnTo>
                  <a:pt x="352" y="167"/>
                </a:lnTo>
                <a:lnTo>
                  <a:pt x="376" y="173"/>
                </a:lnTo>
                <a:lnTo>
                  <a:pt x="350" y="129"/>
                </a:lnTo>
                <a:lnTo>
                  <a:pt x="459" y="168"/>
                </a:lnTo>
                <a:lnTo>
                  <a:pt x="465" y="194"/>
                </a:lnTo>
                <a:lnTo>
                  <a:pt x="492" y="194"/>
                </a:lnTo>
                <a:lnTo>
                  <a:pt x="522" y="294"/>
                </a:lnTo>
                <a:lnTo>
                  <a:pt x="509" y="110"/>
                </a:lnTo>
                <a:lnTo>
                  <a:pt x="538" y="284"/>
                </a:lnTo>
                <a:lnTo>
                  <a:pt x="552" y="292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34"/>
          <p:cNvSpPr>
            <a:spLocks/>
          </p:cNvSpPr>
          <p:nvPr userDrawn="1"/>
        </p:nvSpPr>
        <p:spPr bwMode="gray">
          <a:xfrm>
            <a:off x="7620000" y="609601"/>
            <a:ext cx="2429933" cy="1616075"/>
          </a:xfrm>
          <a:custGeom>
            <a:avLst/>
            <a:gdLst>
              <a:gd name="T0" fmla="*/ 2147483646 w 1148"/>
              <a:gd name="T1" fmla="*/ 2147483646 h 1018"/>
              <a:gd name="T2" fmla="*/ 2147483646 w 1148"/>
              <a:gd name="T3" fmla="*/ 2147483646 h 1018"/>
              <a:gd name="T4" fmla="*/ 2147483646 w 1148"/>
              <a:gd name="T5" fmla="*/ 2147483646 h 1018"/>
              <a:gd name="T6" fmla="*/ 2147483646 w 1148"/>
              <a:gd name="T7" fmla="*/ 2147483646 h 1018"/>
              <a:gd name="T8" fmla="*/ 2147483646 w 1148"/>
              <a:gd name="T9" fmla="*/ 2147483646 h 1018"/>
              <a:gd name="T10" fmla="*/ 2147483646 w 1148"/>
              <a:gd name="T11" fmla="*/ 2147483646 h 1018"/>
              <a:gd name="T12" fmla="*/ 2147483646 w 1148"/>
              <a:gd name="T13" fmla="*/ 2147483646 h 1018"/>
              <a:gd name="T14" fmla="*/ 2147483646 w 1148"/>
              <a:gd name="T15" fmla="*/ 2147483646 h 1018"/>
              <a:gd name="T16" fmla="*/ 2147483646 w 1148"/>
              <a:gd name="T17" fmla="*/ 2147483646 h 1018"/>
              <a:gd name="T18" fmla="*/ 2147483646 w 1148"/>
              <a:gd name="T19" fmla="*/ 2147483646 h 1018"/>
              <a:gd name="T20" fmla="*/ 2147483646 w 1148"/>
              <a:gd name="T21" fmla="*/ 2147483646 h 1018"/>
              <a:gd name="T22" fmla="*/ 2147483646 w 1148"/>
              <a:gd name="T23" fmla="*/ 2147483646 h 1018"/>
              <a:gd name="T24" fmla="*/ 2147483646 w 1148"/>
              <a:gd name="T25" fmla="*/ 2147483646 h 1018"/>
              <a:gd name="T26" fmla="*/ 2147483646 w 1148"/>
              <a:gd name="T27" fmla="*/ 2147483646 h 1018"/>
              <a:gd name="T28" fmla="*/ 2147483646 w 1148"/>
              <a:gd name="T29" fmla="*/ 2147483646 h 1018"/>
              <a:gd name="T30" fmla="*/ 2147483646 w 1148"/>
              <a:gd name="T31" fmla="*/ 2147483646 h 1018"/>
              <a:gd name="T32" fmla="*/ 2147483646 w 1148"/>
              <a:gd name="T33" fmla="*/ 2147483646 h 1018"/>
              <a:gd name="T34" fmla="*/ 2147483646 w 1148"/>
              <a:gd name="T35" fmla="*/ 2147483646 h 1018"/>
              <a:gd name="T36" fmla="*/ 2147483646 w 1148"/>
              <a:gd name="T37" fmla="*/ 2147483646 h 1018"/>
              <a:gd name="T38" fmla="*/ 2147483646 w 1148"/>
              <a:gd name="T39" fmla="*/ 2147483646 h 1018"/>
              <a:gd name="T40" fmla="*/ 2147483646 w 1148"/>
              <a:gd name="T41" fmla="*/ 2147483646 h 1018"/>
              <a:gd name="T42" fmla="*/ 2147483646 w 1148"/>
              <a:gd name="T43" fmla="*/ 2147483646 h 1018"/>
              <a:gd name="T44" fmla="*/ 2147483646 w 1148"/>
              <a:gd name="T45" fmla="*/ 2147483646 h 1018"/>
              <a:gd name="T46" fmla="*/ 2147483646 w 1148"/>
              <a:gd name="T47" fmla="*/ 2147483646 h 1018"/>
              <a:gd name="T48" fmla="*/ 2147483646 w 1148"/>
              <a:gd name="T49" fmla="*/ 2147483646 h 1018"/>
              <a:gd name="T50" fmla="*/ 2147483646 w 1148"/>
              <a:gd name="T51" fmla="*/ 2147483646 h 1018"/>
              <a:gd name="T52" fmla="*/ 2147483646 w 1148"/>
              <a:gd name="T53" fmla="*/ 2147483646 h 1018"/>
              <a:gd name="T54" fmla="*/ 2147483646 w 1148"/>
              <a:gd name="T55" fmla="*/ 2147483646 h 1018"/>
              <a:gd name="T56" fmla="*/ 2147483646 w 1148"/>
              <a:gd name="T57" fmla="*/ 2147483646 h 1018"/>
              <a:gd name="T58" fmla="*/ 2147483646 w 1148"/>
              <a:gd name="T59" fmla="*/ 2147483646 h 1018"/>
              <a:gd name="T60" fmla="*/ 2147483646 w 1148"/>
              <a:gd name="T61" fmla="*/ 2147483646 h 1018"/>
              <a:gd name="T62" fmla="*/ 2147483646 w 1148"/>
              <a:gd name="T63" fmla="*/ 2147483646 h 1018"/>
              <a:gd name="T64" fmla="*/ 2147483646 w 1148"/>
              <a:gd name="T65" fmla="*/ 2147483646 h 1018"/>
              <a:gd name="T66" fmla="*/ 2147483646 w 1148"/>
              <a:gd name="T67" fmla="*/ 2147483646 h 1018"/>
              <a:gd name="T68" fmla="*/ 2147483646 w 1148"/>
              <a:gd name="T69" fmla="*/ 2147483646 h 1018"/>
              <a:gd name="T70" fmla="*/ 2147483646 w 1148"/>
              <a:gd name="T71" fmla="*/ 2147483646 h 1018"/>
              <a:gd name="T72" fmla="*/ 2147483646 w 1148"/>
              <a:gd name="T73" fmla="*/ 2147483646 h 1018"/>
              <a:gd name="T74" fmla="*/ 2147483646 w 1148"/>
              <a:gd name="T75" fmla="*/ 2147483646 h 1018"/>
              <a:gd name="T76" fmla="*/ 2147483646 w 1148"/>
              <a:gd name="T77" fmla="*/ 2147483646 h 1018"/>
              <a:gd name="T78" fmla="*/ 2147483646 w 1148"/>
              <a:gd name="T79" fmla="*/ 2147483646 h 1018"/>
              <a:gd name="T80" fmla="*/ 2147483646 w 1148"/>
              <a:gd name="T81" fmla="*/ 2147483646 h 1018"/>
              <a:gd name="T82" fmla="*/ 2147483646 w 1148"/>
              <a:gd name="T83" fmla="*/ 2147483646 h 1018"/>
              <a:gd name="T84" fmla="*/ 2147483646 w 1148"/>
              <a:gd name="T85" fmla="*/ 2147483646 h 1018"/>
              <a:gd name="T86" fmla="*/ 2147483646 w 1148"/>
              <a:gd name="T87" fmla="*/ 2147483646 h 1018"/>
              <a:gd name="T88" fmla="*/ 2147483646 w 1148"/>
              <a:gd name="T89" fmla="*/ 2147483646 h 10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48" h="1018">
                <a:moveTo>
                  <a:pt x="446" y="256"/>
                </a:moveTo>
                <a:lnTo>
                  <a:pt x="430" y="203"/>
                </a:lnTo>
                <a:lnTo>
                  <a:pt x="407" y="142"/>
                </a:lnTo>
                <a:lnTo>
                  <a:pt x="399" y="79"/>
                </a:lnTo>
                <a:lnTo>
                  <a:pt x="403" y="66"/>
                </a:lnTo>
                <a:lnTo>
                  <a:pt x="412" y="89"/>
                </a:lnTo>
                <a:lnTo>
                  <a:pt x="410" y="44"/>
                </a:lnTo>
                <a:lnTo>
                  <a:pt x="422" y="8"/>
                </a:lnTo>
                <a:lnTo>
                  <a:pt x="426" y="30"/>
                </a:lnTo>
                <a:lnTo>
                  <a:pt x="429" y="0"/>
                </a:lnTo>
                <a:lnTo>
                  <a:pt x="498" y="21"/>
                </a:lnTo>
                <a:lnTo>
                  <a:pt x="503" y="2"/>
                </a:lnTo>
                <a:lnTo>
                  <a:pt x="757" y="8"/>
                </a:lnTo>
                <a:lnTo>
                  <a:pt x="705" y="93"/>
                </a:lnTo>
                <a:lnTo>
                  <a:pt x="734" y="86"/>
                </a:lnTo>
                <a:lnTo>
                  <a:pt x="701" y="128"/>
                </a:lnTo>
                <a:lnTo>
                  <a:pt x="679" y="132"/>
                </a:lnTo>
                <a:lnTo>
                  <a:pt x="702" y="136"/>
                </a:lnTo>
                <a:lnTo>
                  <a:pt x="646" y="180"/>
                </a:lnTo>
                <a:lnTo>
                  <a:pt x="671" y="179"/>
                </a:lnTo>
                <a:lnTo>
                  <a:pt x="608" y="217"/>
                </a:lnTo>
                <a:lnTo>
                  <a:pt x="708" y="185"/>
                </a:lnTo>
                <a:lnTo>
                  <a:pt x="763" y="202"/>
                </a:lnTo>
                <a:lnTo>
                  <a:pt x="793" y="198"/>
                </a:lnTo>
                <a:lnTo>
                  <a:pt x="852" y="236"/>
                </a:lnTo>
                <a:lnTo>
                  <a:pt x="880" y="237"/>
                </a:lnTo>
                <a:lnTo>
                  <a:pt x="923" y="265"/>
                </a:lnTo>
                <a:lnTo>
                  <a:pt x="933" y="289"/>
                </a:lnTo>
                <a:lnTo>
                  <a:pt x="912" y="293"/>
                </a:lnTo>
                <a:lnTo>
                  <a:pt x="960" y="296"/>
                </a:lnTo>
                <a:lnTo>
                  <a:pt x="980" y="321"/>
                </a:lnTo>
                <a:lnTo>
                  <a:pt x="954" y="337"/>
                </a:lnTo>
                <a:lnTo>
                  <a:pt x="995" y="328"/>
                </a:lnTo>
                <a:lnTo>
                  <a:pt x="1025" y="345"/>
                </a:lnTo>
                <a:lnTo>
                  <a:pt x="992" y="355"/>
                </a:lnTo>
                <a:lnTo>
                  <a:pt x="1102" y="369"/>
                </a:lnTo>
                <a:lnTo>
                  <a:pt x="1148" y="436"/>
                </a:lnTo>
                <a:lnTo>
                  <a:pt x="1089" y="437"/>
                </a:lnTo>
                <a:lnTo>
                  <a:pt x="1067" y="426"/>
                </a:lnTo>
                <a:lnTo>
                  <a:pt x="1050" y="444"/>
                </a:lnTo>
                <a:lnTo>
                  <a:pt x="998" y="427"/>
                </a:lnTo>
                <a:lnTo>
                  <a:pt x="1026" y="440"/>
                </a:lnTo>
                <a:lnTo>
                  <a:pt x="986" y="449"/>
                </a:lnTo>
                <a:lnTo>
                  <a:pt x="828" y="483"/>
                </a:lnTo>
                <a:lnTo>
                  <a:pt x="762" y="470"/>
                </a:lnTo>
                <a:lnTo>
                  <a:pt x="679" y="453"/>
                </a:lnTo>
                <a:lnTo>
                  <a:pt x="735" y="480"/>
                </a:lnTo>
                <a:lnTo>
                  <a:pt x="786" y="591"/>
                </a:lnTo>
                <a:lnTo>
                  <a:pt x="799" y="644"/>
                </a:lnTo>
                <a:lnTo>
                  <a:pt x="771" y="632"/>
                </a:lnTo>
                <a:lnTo>
                  <a:pt x="805" y="658"/>
                </a:lnTo>
                <a:lnTo>
                  <a:pt x="816" y="720"/>
                </a:lnTo>
                <a:lnTo>
                  <a:pt x="793" y="694"/>
                </a:lnTo>
                <a:lnTo>
                  <a:pt x="774" y="689"/>
                </a:lnTo>
                <a:lnTo>
                  <a:pt x="816" y="733"/>
                </a:lnTo>
                <a:lnTo>
                  <a:pt x="825" y="755"/>
                </a:lnTo>
                <a:lnTo>
                  <a:pt x="835" y="792"/>
                </a:lnTo>
                <a:lnTo>
                  <a:pt x="818" y="779"/>
                </a:lnTo>
                <a:lnTo>
                  <a:pt x="848" y="851"/>
                </a:lnTo>
                <a:lnTo>
                  <a:pt x="827" y="841"/>
                </a:lnTo>
                <a:lnTo>
                  <a:pt x="852" y="867"/>
                </a:lnTo>
                <a:lnTo>
                  <a:pt x="872" y="956"/>
                </a:lnTo>
                <a:lnTo>
                  <a:pt x="868" y="986"/>
                </a:lnTo>
                <a:lnTo>
                  <a:pt x="837" y="949"/>
                </a:lnTo>
                <a:lnTo>
                  <a:pt x="836" y="978"/>
                </a:lnTo>
                <a:lnTo>
                  <a:pt x="803" y="904"/>
                </a:lnTo>
                <a:lnTo>
                  <a:pt x="809" y="937"/>
                </a:lnTo>
                <a:lnTo>
                  <a:pt x="743" y="842"/>
                </a:lnTo>
                <a:lnTo>
                  <a:pt x="764" y="890"/>
                </a:lnTo>
                <a:lnTo>
                  <a:pt x="729" y="848"/>
                </a:lnTo>
                <a:lnTo>
                  <a:pt x="715" y="821"/>
                </a:lnTo>
                <a:lnTo>
                  <a:pt x="727" y="867"/>
                </a:lnTo>
                <a:lnTo>
                  <a:pt x="677" y="814"/>
                </a:lnTo>
                <a:lnTo>
                  <a:pt x="662" y="789"/>
                </a:lnTo>
                <a:lnTo>
                  <a:pt x="663" y="815"/>
                </a:lnTo>
                <a:lnTo>
                  <a:pt x="621" y="764"/>
                </a:lnTo>
                <a:lnTo>
                  <a:pt x="624" y="791"/>
                </a:lnTo>
                <a:lnTo>
                  <a:pt x="532" y="689"/>
                </a:lnTo>
                <a:lnTo>
                  <a:pt x="527" y="640"/>
                </a:lnTo>
                <a:lnTo>
                  <a:pt x="521" y="681"/>
                </a:lnTo>
                <a:lnTo>
                  <a:pt x="497" y="639"/>
                </a:lnTo>
                <a:lnTo>
                  <a:pt x="470" y="748"/>
                </a:lnTo>
                <a:lnTo>
                  <a:pt x="458" y="773"/>
                </a:lnTo>
                <a:lnTo>
                  <a:pt x="448" y="740"/>
                </a:lnTo>
                <a:lnTo>
                  <a:pt x="438" y="814"/>
                </a:lnTo>
                <a:lnTo>
                  <a:pt x="405" y="846"/>
                </a:lnTo>
                <a:lnTo>
                  <a:pt x="403" y="821"/>
                </a:lnTo>
                <a:lnTo>
                  <a:pt x="384" y="879"/>
                </a:lnTo>
                <a:lnTo>
                  <a:pt x="365" y="889"/>
                </a:lnTo>
                <a:lnTo>
                  <a:pt x="357" y="872"/>
                </a:lnTo>
                <a:lnTo>
                  <a:pt x="347" y="959"/>
                </a:lnTo>
                <a:lnTo>
                  <a:pt x="340" y="944"/>
                </a:lnTo>
                <a:lnTo>
                  <a:pt x="318" y="1007"/>
                </a:lnTo>
                <a:lnTo>
                  <a:pt x="301" y="1018"/>
                </a:lnTo>
                <a:lnTo>
                  <a:pt x="295" y="953"/>
                </a:lnTo>
                <a:lnTo>
                  <a:pt x="295" y="883"/>
                </a:lnTo>
                <a:lnTo>
                  <a:pt x="282" y="838"/>
                </a:lnTo>
                <a:lnTo>
                  <a:pt x="296" y="791"/>
                </a:lnTo>
                <a:lnTo>
                  <a:pt x="275" y="827"/>
                </a:lnTo>
                <a:lnTo>
                  <a:pt x="273" y="751"/>
                </a:lnTo>
                <a:lnTo>
                  <a:pt x="285" y="726"/>
                </a:lnTo>
                <a:lnTo>
                  <a:pt x="261" y="746"/>
                </a:lnTo>
                <a:lnTo>
                  <a:pt x="254" y="652"/>
                </a:lnTo>
                <a:lnTo>
                  <a:pt x="268" y="637"/>
                </a:lnTo>
                <a:lnTo>
                  <a:pt x="262" y="567"/>
                </a:lnTo>
                <a:lnTo>
                  <a:pt x="296" y="539"/>
                </a:lnTo>
                <a:lnTo>
                  <a:pt x="268" y="540"/>
                </a:lnTo>
                <a:lnTo>
                  <a:pt x="304" y="476"/>
                </a:lnTo>
                <a:lnTo>
                  <a:pt x="317" y="452"/>
                </a:lnTo>
                <a:lnTo>
                  <a:pt x="274" y="483"/>
                </a:lnTo>
                <a:lnTo>
                  <a:pt x="246" y="498"/>
                </a:lnTo>
                <a:lnTo>
                  <a:pt x="217" y="508"/>
                </a:lnTo>
                <a:lnTo>
                  <a:pt x="223" y="480"/>
                </a:lnTo>
                <a:lnTo>
                  <a:pt x="165" y="523"/>
                </a:lnTo>
                <a:lnTo>
                  <a:pt x="172" y="493"/>
                </a:lnTo>
                <a:lnTo>
                  <a:pt x="130" y="538"/>
                </a:lnTo>
                <a:lnTo>
                  <a:pt x="132" y="511"/>
                </a:lnTo>
                <a:lnTo>
                  <a:pt x="66" y="554"/>
                </a:lnTo>
                <a:lnTo>
                  <a:pt x="0" y="584"/>
                </a:lnTo>
                <a:lnTo>
                  <a:pt x="72" y="500"/>
                </a:lnTo>
                <a:lnTo>
                  <a:pt x="105" y="441"/>
                </a:lnTo>
                <a:lnTo>
                  <a:pt x="121" y="433"/>
                </a:lnTo>
                <a:lnTo>
                  <a:pt x="176" y="343"/>
                </a:lnTo>
                <a:lnTo>
                  <a:pt x="222" y="326"/>
                </a:lnTo>
                <a:lnTo>
                  <a:pt x="282" y="296"/>
                </a:lnTo>
                <a:lnTo>
                  <a:pt x="233" y="281"/>
                </a:lnTo>
                <a:lnTo>
                  <a:pt x="249" y="271"/>
                </a:lnTo>
                <a:lnTo>
                  <a:pt x="210" y="261"/>
                </a:lnTo>
                <a:lnTo>
                  <a:pt x="233" y="252"/>
                </a:lnTo>
                <a:lnTo>
                  <a:pt x="188" y="230"/>
                </a:lnTo>
                <a:lnTo>
                  <a:pt x="301" y="203"/>
                </a:lnTo>
                <a:lnTo>
                  <a:pt x="320" y="221"/>
                </a:lnTo>
                <a:lnTo>
                  <a:pt x="342" y="206"/>
                </a:lnTo>
                <a:lnTo>
                  <a:pt x="422" y="273"/>
                </a:lnTo>
                <a:lnTo>
                  <a:pt x="311" y="126"/>
                </a:lnTo>
                <a:lnTo>
                  <a:pt x="429" y="257"/>
                </a:lnTo>
                <a:lnTo>
                  <a:pt x="446" y="256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gray">
          <a:xfrm>
            <a:off x="6379633" y="76200"/>
            <a:ext cx="2387600" cy="1798638"/>
          </a:xfrm>
          <a:custGeom>
            <a:avLst/>
            <a:gdLst>
              <a:gd name="T0" fmla="*/ 2147483646 w 1291"/>
              <a:gd name="T1" fmla="*/ 2147483646 h 1297"/>
              <a:gd name="T2" fmla="*/ 2147483646 w 1291"/>
              <a:gd name="T3" fmla="*/ 2147483646 h 1297"/>
              <a:gd name="T4" fmla="*/ 2147483646 w 1291"/>
              <a:gd name="T5" fmla="*/ 2147483646 h 1297"/>
              <a:gd name="T6" fmla="*/ 2147483646 w 1291"/>
              <a:gd name="T7" fmla="*/ 2147483646 h 1297"/>
              <a:gd name="T8" fmla="*/ 2147483646 w 1291"/>
              <a:gd name="T9" fmla="*/ 0 h 1297"/>
              <a:gd name="T10" fmla="*/ 2147483646 w 1291"/>
              <a:gd name="T11" fmla="*/ 2147483646 h 1297"/>
              <a:gd name="T12" fmla="*/ 2147483646 w 1291"/>
              <a:gd name="T13" fmla="*/ 2147483646 h 1297"/>
              <a:gd name="T14" fmla="*/ 2147483646 w 1291"/>
              <a:gd name="T15" fmla="*/ 2147483646 h 1297"/>
              <a:gd name="T16" fmla="*/ 2147483646 w 1291"/>
              <a:gd name="T17" fmla="*/ 2147483646 h 1297"/>
              <a:gd name="T18" fmla="*/ 2147483646 w 1291"/>
              <a:gd name="T19" fmla="*/ 2147483646 h 1297"/>
              <a:gd name="T20" fmla="*/ 2147483646 w 1291"/>
              <a:gd name="T21" fmla="*/ 2147483646 h 1297"/>
              <a:gd name="T22" fmla="*/ 2147483646 w 1291"/>
              <a:gd name="T23" fmla="*/ 2147483646 h 1297"/>
              <a:gd name="T24" fmla="*/ 2147483646 w 1291"/>
              <a:gd name="T25" fmla="*/ 2147483646 h 1297"/>
              <a:gd name="T26" fmla="*/ 2147483646 w 1291"/>
              <a:gd name="T27" fmla="*/ 2147483646 h 1297"/>
              <a:gd name="T28" fmla="*/ 2147483646 w 1291"/>
              <a:gd name="T29" fmla="*/ 2147483646 h 1297"/>
              <a:gd name="T30" fmla="*/ 2147483646 w 1291"/>
              <a:gd name="T31" fmla="*/ 2147483646 h 1297"/>
              <a:gd name="T32" fmla="*/ 2147483646 w 1291"/>
              <a:gd name="T33" fmla="*/ 2147483646 h 1297"/>
              <a:gd name="T34" fmla="*/ 2147483646 w 1291"/>
              <a:gd name="T35" fmla="*/ 2147483646 h 1297"/>
              <a:gd name="T36" fmla="*/ 2147483646 w 1291"/>
              <a:gd name="T37" fmla="*/ 2147483646 h 1297"/>
              <a:gd name="T38" fmla="*/ 2147483646 w 1291"/>
              <a:gd name="T39" fmla="*/ 2147483646 h 1297"/>
              <a:gd name="T40" fmla="*/ 2147483646 w 1291"/>
              <a:gd name="T41" fmla="*/ 2147483646 h 1297"/>
              <a:gd name="T42" fmla="*/ 2147483646 w 1291"/>
              <a:gd name="T43" fmla="*/ 2147483646 h 1297"/>
              <a:gd name="T44" fmla="*/ 2147483646 w 1291"/>
              <a:gd name="T45" fmla="*/ 2147483646 h 1297"/>
              <a:gd name="T46" fmla="*/ 2147483646 w 1291"/>
              <a:gd name="T47" fmla="*/ 2147483646 h 1297"/>
              <a:gd name="T48" fmla="*/ 2147483646 w 1291"/>
              <a:gd name="T49" fmla="*/ 2147483646 h 1297"/>
              <a:gd name="T50" fmla="*/ 2147483646 w 1291"/>
              <a:gd name="T51" fmla="*/ 2147483646 h 1297"/>
              <a:gd name="T52" fmla="*/ 2147483646 w 1291"/>
              <a:gd name="T53" fmla="*/ 2147483646 h 1297"/>
              <a:gd name="T54" fmla="*/ 2147483646 w 1291"/>
              <a:gd name="T55" fmla="*/ 2147483646 h 1297"/>
              <a:gd name="T56" fmla="*/ 2147483646 w 1291"/>
              <a:gd name="T57" fmla="*/ 2147483646 h 1297"/>
              <a:gd name="T58" fmla="*/ 2147483646 w 1291"/>
              <a:gd name="T59" fmla="*/ 2147483646 h 1297"/>
              <a:gd name="T60" fmla="*/ 2147483646 w 1291"/>
              <a:gd name="T61" fmla="*/ 2147483646 h 1297"/>
              <a:gd name="T62" fmla="*/ 2147483646 w 1291"/>
              <a:gd name="T63" fmla="*/ 2147483646 h 1297"/>
              <a:gd name="T64" fmla="*/ 2147483646 w 1291"/>
              <a:gd name="T65" fmla="*/ 2147483646 h 1297"/>
              <a:gd name="T66" fmla="*/ 2147483646 w 1291"/>
              <a:gd name="T67" fmla="*/ 2147483646 h 1297"/>
              <a:gd name="T68" fmla="*/ 2147483646 w 1291"/>
              <a:gd name="T69" fmla="*/ 2147483646 h 1297"/>
              <a:gd name="T70" fmla="*/ 2147483646 w 1291"/>
              <a:gd name="T71" fmla="*/ 2147483646 h 1297"/>
              <a:gd name="T72" fmla="*/ 2147483646 w 1291"/>
              <a:gd name="T73" fmla="*/ 2147483646 h 1297"/>
              <a:gd name="T74" fmla="*/ 2147483646 w 1291"/>
              <a:gd name="T75" fmla="*/ 2147483646 h 1297"/>
              <a:gd name="T76" fmla="*/ 2147483646 w 1291"/>
              <a:gd name="T77" fmla="*/ 2147483646 h 1297"/>
              <a:gd name="T78" fmla="*/ 2147483646 w 1291"/>
              <a:gd name="T79" fmla="*/ 2147483646 h 1297"/>
              <a:gd name="T80" fmla="*/ 2147483646 w 1291"/>
              <a:gd name="T81" fmla="*/ 2147483646 h 1297"/>
              <a:gd name="T82" fmla="*/ 2147483646 w 1291"/>
              <a:gd name="T83" fmla="*/ 2147483646 h 1297"/>
              <a:gd name="T84" fmla="*/ 2147483646 w 1291"/>
              <a:gd name="T85" fmla="*/ 2147483646 h 1297"/>
              <a:gd name="T86" fmla="*/ 2147483646 w 1291"/>
              <a:gd name="T87" fmla="*/ 2147483646 h 1297"/>
              <a:gd name="T88" fmla="*/ 2147483646 w 1291"/>
              <a:gd name="T89" fmla="*/ 2147483646 h 1297"/>
              <a:gd name="T90" fmla="*/ 2147483646 w 1291"/>
              <a:gd name="T91" fmla="*/ 2147483646 h 1297"/>
              <a:gd name="T92" fmla="*/ 2147483646 w 1291"/>
              <a:gd name="T93" fmla="*/ 2147483646 h 1297"/>
              <a:gd name="T94" fmla="*/ 2147483646 w 1291"/>
              <a:gd name="T95" fmla="*/ 2147483646 h 1297"/>
              <a:gd name="T96" fmla="*/ 2147483646 w 1291"/>
              <a:gd name="T97" fmla="*/ 2147483646 h 1297"/>
              <a:gd name="T98" fmla="*/ 2147483646 w 1291"/>
              <a:gd name="T99" fmla="*/ 2147483646 h 1297"/>
              <a:gd name="T100" fmla="*/ 2147483646 w 1291"/>
              <a:gd name="T101" fmla="*/ 2147483646 h 1297"/>
              <a:gd name="T102" fmla="*/ 2147483646 w 1291"/>
              <a:gd name="T103" fmla="*/ 2147483646 h 1297"/>
              <a:gd name="T104" fmla="*/ 2147483646 w 1291"/>
              <a:gd name="T105" fmla="*/ 2147483646 h 12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91" h="1297">
                <a:moveTo>
                  <a:pt x="632" y="334"/>
                </a:moveTo>
                <a:lnTo>
                  <a:pt x="650" y="272"/>
                </a:lnTo>
                <a:lnTo>
                  <a:pt x="665" y="199"/>
                </a:lnTo>
                <a:lnTo>
                  <a:pt x="696" y="135"/>
                </a:lnTo>
                <a:lnTo>
                  <a:pt x="709" y="124"/>
                </a:lnTo>
                <a:lnTo>
                  <a:pt x="703" y="153"/>
                </a:lnTo>
                <a:lnTo>
                  <a:pt x="729" y="108"/>
                </a:lnTo>
                <a:lnTo>
                  <a:pt x="764" y="81"/>
                </a:lnTo>
                <a:lnTo>
                  <a:pt x="754" y="104"/>
                </a:lnTo>
                <a:lnTo>
                  <a:pt x="780" y="76"/>
                </a:lnTo>
                <a:lnTo>
                  <a:pt x="795" y="52"/>
                </a:lnTo>
                <a:lnTo>
                  <a:pt x="787" y="77"/>
                </a:lnTo>
                <a:lnTo>
                  <a:pt x="816" y="39"/>
                </a:lnTo>
                <a:lnTo>
                  <a:pt x="832" y="32"/>
                </a:lnTo>
                <a:lnTo>
                  <a:pt x="851" y="0"/>
                </a:lnTo>
                <a:lnTo>
                  <a:pt x="833" y="61"/>
                </a:lnTo>
                <a:lnTo>
                  <a:pt x="849" y="52"/>
                </a:lnTo>
                <a:lnTo>
                  <a:pt x="836" y="87"/>
                </a:lnTo>
                <a:lnTo>
                  <a:pt x="828" y="141"/>
                </a:lnTo>
                <a:lnTo>
                  <a:pt x="845" y="125"/>
                </a:lnTo>
                <a:lnTo>
                  <a:pt x="813" y="178"/>
                </a:lnTo>
                <a:lnTo>
                  <a:pt x="790" y="237"/>
                </a:lnTo>
                <a:lnTo>
                  <a:pt x="873" y="181"/>
                </a:lnTo>
                <a:lnTo>
                  <a:pt x="940" y="184"/>
                </a:lnTo>
                <a:lnTo>
                  <a:pt x="974" y="168"/>
                </a:lnTo>
                <a:lnTo>
                  <a:pt x="1095" y="166"/>
                </a:lnTo>
                <a:lnTo>
                  <a:pt x="1087" y="185"/>
                </a:lnTo>
                <a:lnTo>
                  <a:pt x="1135" y="153"/>
                </a:lnTo>
                <a:lnTo>
                  <a:pt x="1291" y="138"/>
                </a:lnTo>
                <a:lnTo>
                  <a:pt x="1255" y="162"/>
                </a:lnTo>
                <a:lnTo>
                  <a:pt x="1180" y="190"/>
                </a:lnTo>
                <a:lnTo>
                  <a:pt x="1202" y="196"/>
                </a:lnTo>
                <a:lnTo>
                  <a:pt x="1121" y="223"/>
                </a:lnTo>
                <a:lnTo>
                  <a:pt x="1145" y="231"/>
                </a:lnTo>
                <a:lnTo>
                  <a:pt x="1064" y="273"/>
                </a:lnTo>
                <a:lnTo>
                  <a:pt x="1100" y="279"/>
                </a:lnTo>
                <a:lnTo>
                  <a:pt x="981" y="339"/>
                </a:lnTo>
                <a:lnTo>
                  <a:pt x="1014" y="351"/>
                </a:lnTo>
                <a:lnTo>
                  <a:pt x="956" y="371"/>
                </a:lnTo>
                <a:lnTo>
                  <a:pt x="932" y="360"/>
                </a:lnTo>
                <a:lnTo>
                  <a:pt x="952" y="378"/>
                </a:lnTo>
                <a:lnTo>
                  <a:pt x="871" y="385"/>
                </a:lnTo>
                <a:lnTo>
                  <a:pt x="895" y="400"/>
                </a:lnTo>
                <a:lnTo>
                  <a:pt x="811" y="396"/>
                </a:lnTo>
                <a:lnTo>
                  <a:pt x="927" y="429"/>
                </a:lnTo>
                <a:lnTo>
                  <a:pt x="970" y="480"/>
                </a:lnTo>
                <a:lnTo>
                  <a:pt x="1000" y="494"/>
                </a:lnTo>
                <a:lnTo>
                  <a:pt x="1034" y="568"/>
                </a:lnTo>
                <a:lnTo>
                  <a:pt x="1059" y="586"/>
                </a:lnTo>
                <a:lnTo>
                  <a:pt x="1084" y="640"/>
                </a:lnTo>
                <a:lnTo>
                  <a:pt x="1078" y="669"/>
                </a:lnTo>
                <a:lnTo>
                  <a:pt x="1055" y="659"/>
                </a:lnTo>
                <a:lnTo>
                  <a:pt x="1100" y="692"/>
                </a:lnTo>
                <a:lnTo>
                  <a:pt x="1104" y="728"/>
                </a:lnTo>
                <a:lnTo>
                  <a:pt x="1068" y="728"/>
                </a:lnTo>
                <a:lnTo>
                  <a:pt x="1113" y="744"/>
                </a:lnTo>
                <a:lnTo>
                  <a:pt x="1131" y="781"/>
                </a:lnTo>
                <a:lnTo>
                  <a:pt x="1094" y="769"/>
                </a:lnTo>
                <a:lnTo>
                  <a:pt x="1190" y="850"/>
                </a:lnTo>
                <a:lnTo>
                  <a:pt x="1192" y="944"/>
                </a:lnTo>
                <a:lnTo>
                  <a:pt x="1135" y="908"/>
                </a:lnTo>
                <a:lnTo>
                  <a:pt x="1120" y="884"/>
                </a:lnTo>
                <a:lnTo>
                  <a:pt x="1094" y="891"/>
                </a:lnTo>
                <a:lnTo>
                  <a:pt x="1055" y="842"/>
                </a:lnTo>
                <a:lnTo>
                  <a:pt x="1074" y="872"/>
                </a:lnTo>
                <a:lnTo>
                  <a:pt x="1029" y="856"/>
                </a:lnTo>
                <a:lnTo>
                  <a:pt x="856" y="790"/>
                </a:lnTo>
                <a:lnTo>
                  <a:pt x="801" y="736"/>
                </a:lnTo>
                <a:lnTo>
                  <a:pt x="733" y="668"/>
                </a:lnTo>
                <a:lnTo>
                  <a:pt x="769" y="728"/>
                </a:lnTo>
                <a:lnTo>
                  <a:pt x="749" y="867"/>
                </a:lnTo>
                <a:lnTo>
                  <a:pt x="728" y="926"/>
                </a:lnTo>
                <a:lnTo>
                  <a:pt x="709" y="897"/>
                </a:lnTo>
                <a:lnTo>
                  <a:pt x="725" y="943"/>
                </a:lnTo>
                <a:lnTo>
                  <a:pt x="696" y="1009"/>
                </a:lnTo>
                <a:lnTo>
                  <a:pt x="692" y="970"/>
                </a:lnTo>
                <a:lnTo>
                  <a:pt x="676" y="953"/>
                </a:lnTo>
                <a:lnTo>
                  <a:pt x="689" y="1022"/>
                </a:lnTo>
                <a:lnTo>
                  <a:pt x="685" y="1049"/>
                </a:lnTo>
                <a:lnTo>
                  <a:pt x="671" y="1090"/>
                </a:lnTo>
                <a:lnTo>
                  <a:pt x="662" y="1067"/>
                </a:lnTo>
                <a:lnTo>
                  <a:pt x="646" y="1155"/>
                </a:lnTo>
                <a:lnTo>
                  <a:pt x="632" y="1133"/>
                </a:lnTo>
                <a:lnTo>
                  <a:pt x="640" y="1173"/>
                </a:lnTo>
                <a:lnTo>
                  <a:pt x="604" y="1270"/>
                </a:lnTo>
                <a:lnTo>
                  <a:pt x="581" y="1297"/>
                </a:lnTo>
                <a:lnTo>
                  <a:pt x="574" y="1242"/>
                </a:lnTo>
                <a:lnTo>
                  <a:pt x="555" y="1269"/>
                </a:lnTo>
                <a:lnTo>
                  <a:pt x="569" y="1178"/>
                </a:lnTo>
                <a:lnTo>
                  <a:pt x="555" y="1213"/>
                </a:lnTo>
                <a:lnTo>
                  <a:pt x="551" y="1081"/>
                </a:lnTo>
                <a:lnTo>
                  <a:pt x="542" y="1140"/>
                </a:lnTo>
                <a:lnTo>
                  <a:pt x="534" y="1077"/>
                </a:lnTo>
                <a:lnTo>
                  <a:pt x="537" y="1044"/>
                </a:lnTo>
                <a:lnTo>
                  <a:pt x="521" y="1095"/>
                </a:lnTo>
                <a:lnTo>
                  <a:pt x="505" y="1013"/>
                </a:lnTo>
                <a:lnTo>
                  <a:pt x="506" y="979"/>
                </a:lnTo>
                <a:lnTo>
                  <a:pt x="491" y="1005"/>
                </a:lnTo>
                <a:lnTo>
                  <a:pt x="482" y="929"/>
                </a:lnTo>
                <a:lnTo>
                  <a:pt x="469" y="958"/>
                </a:lnTo>
                <a:lnTo>
                  <a:pt x="445" y="803"/>
                </a:lnTo>
                <a:lnTo>
                  <a:pt x="470" y="753"/>
                </a:lnTo>
                <a:lnTo>
                  <a:pt x="439" y="788"/>
                </a:lnTo>
                <a:lnTo>
                  <a:pt x="443" y="733"/>
                </a:lnTo>
                <a:lnTo>
                  <a:pt x="348" y="821"/>
                </a:lnTo>
                <a:lnTo>
                  <a:pt x="321" y="837"/>
                </a:lnTo>
                <a:lnTo>
                  <a:pt x="331" y="800"/>
                </a:lnTo>
                <a:lnTo>
                  <a:pt x="276" y="864"/>
                </a:lnTo>
                <a:lnTo>
                  <a:pt x="224" y="873"/>
                </a:lnTo>
                <a:lnTo>
                  <a:pt x="238" y="849"/>
                </a:lnTo>
                <a:lnTo>
                  <a:pt x="184" y="892"/>
                </a:lnTo>
                <a:lnTo>
                  <a:pt x="160" y="890"/>
                </a:lnTo>
                <a:lnTo>
                  <a:pt x="162" y="869"/>
                </a:lnTo>
                <a:lnTo>
                  <a:pt x="98" y="946"/>
                </a:lnTo>
                <a:lnTo>
                  <a:pt x="101" y="927"/>
                </a:lnTo>
                <a:lnTo>
                  <a:pt x="41" y="974"/>
                </a:lnTo>
                <a:lnTo>
                  <a:pt x="17" y="974"/>
                </a:lnTo>
                <a:lnTo>
                  <a:pt x="51" y="908"/>
                </a:lnTo>
                <a:lnTo>
                  <a:pt x="96" y="840"/>
                </a:lnTo>
                <a:lnTo>
                  <a:pt x="111" y="789"/>
                </a:lnTo>
                <a:lnTo>
                  <a:pt x="154" y="753"/>
                </a:lnTo>
                <a:lnTo>
                  <a:pt x="113" y="775"/>
                </a:lnTo>
                <a:lnTo>
                  <a:pt x="156" y="701"/>
                </a:lnTo>
                <a:lnTo>
                  <a:pt x="183" y="684"/>
                </a:lnTo>
                <a:lnTo>
                  <a:pt x="149" y="689"/>
                </a:lnTo>
                <a:lnTo>
                  <a:pt x="201" y="594"/>
                </a:lnTo>
                <a:lnTo>
                  <a:pt x="223" y="588"/>
                </a:lnTo>
                <a:lnTo>
                  <a:pt x="261" y="518"/>
                </a:lnTo>
                <a:lnTo>
                  <a:pt x="311" y="511"/>
                </a:lnTo>
                <a:lnTo>
                  <a:pt x="284" y="495"/>
                </a:lnTo>
                <a:lnTo>
                  <a:pt x="358" y="457"/>
                </a:lnTo>
                <a:lnTo>
                  <a:pt x="386" y="440"/>
                </a:lnTo>
                <a:lnTo>
                  <a:pt x="325" y="444"/>
                </a:lnTo>
                <a:lnTo>
                  <a:pt x="289" y="441"/>
                </a:lnTo>
                <a:lnTo>
                  <a:pt x="255" y="432"/>
                </a:lnTo>
                <a:lnTo>
                  <a:pt x="278" y="409"/>
                </a:lnTo>
                <a:lnTo>
                  <a:pt x="196" y="414"/>
                </a:lnTo>
                <a:lnTo>
                  <a:pt x="221" y="390"/>
                </a:lnTo>
                <a:lnTo>
                  <a:pt x="153" y="407"/>
                </a:lnTo>
                <a:lnTo>
                  <a:pt x="171" y="382"/>
                </a:lnTo>
                <a:lnTo>
                  <a:pt x="82" y="383"/>
                </a:lnTo>
                <a:lnTo>
                  <a:pt x="0" y="370"/>
                </a:lnTo>
                <a:lnTo>
                  <a:pt x="121" y="334"/>
                </a:lnTo>
                <a:lnTo>
                  <a:pt x="189" y="299"/>
                </a:lnTo>
                <a:lnTo>
                  <a:pt x="209" y="300"/>
                </a:lnTo>
                <a:lnTo>
                  <a:pt x="318" y="249"/>
                </a:lnTo>
                <a:lnTo>
                  <a:pt x="373" y="261"/>
                </a:lnTo>
                <a:lnTo>
                  <a:pt x="450" y="270"/>
                </a:lnTo>
                <a:lnTo>
                  <a:pt x="412" y="226"/>
                </a:lnTo>
                <a:lnTo>
                  <a:pt x="434" y="225"/>
                </a:lnTo>
                <a:lnTo>
                  <a:pt x="403" y="191"/>
                </a:lnTo>
                <a:lnTo>
                  <a:pt x="430" y="197"/>
                </a:lnTo>
                <a:lnTo>
                  <a:pt x="401" y="147"/>
                </a:lnTo>
                <a:lnTo>
                  <a:pt x="525" y="192"/>
                </a:lnTo>
                <a:lnTo>
                  <a:pt x="532" y="221"/>
                </a:lnTo>
                <a:lnTo>
                  <a:pt x="563" y="221"/>
                </a:lnTo>
                <a:lnTo>
                  <a:pt x="598" y="336"/>
                </a:lnTo>
                <a:lnTo>
                  <a:pt x="583" y="125"/>
                </a:lnTo>
                <a:lnTo>
                  <a:pt x="616" y="324"/>
                </a:lnTo>
                <a:lnTo>
                  <a:pt x="689" y="391"/>
                </a:lnTo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3300"/>
              </a:gs>
            </a:gsLst>
            <a:lin ang="0" scaled="1"/>
          </a:gradFill>
          <a:ln w="9525" cap="flat" cmpd="sng">
            <a:solidFill>
              <a:srgbClr val="007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36"/>
          <p:cNvSpPr>
            <a:spLocks/>
          </p:cNvSpPr>
          <p:nvPr userDrawn="1"/>
        </p:nvSpPr>
        <p:spPr bwMode="gray">
          <a:xfrm rot="9900000">
            <a:off x="2133600" y="457201"/>
            <a:ext cx="2398184" cy="1673225"/>
          </a:xfrm>
          <a:custGeom>
            <a:avLst/>
            <a:gdLst>
              <a:gd name="T0" fmla="*/ 2147483646 w 2381"/>
              <a:gd name="T1" fmla="*/ 2147483646 h 2218"/>
              <a:gd name="T2" fmla="*/ 2147483646 w 2381"/>
              <a:gd name="T3" fmla="*/ 2147483646 h 2218"/>
              <a:gd name="T4" fmla="*/ 2147483646 w 2381"/>
              <a:gd name="T5" fmla="*/ 2147483646 h 2218"/>
              <a:gd name="T6" fmla="*/ 2147483646 w 2381"/>
              <a:gd name="T7" fmla="*/ 2147483646 h 2218"/>
              <a:gd name="T8" fmla="*/ 2147483646 w 2381"/>
              <a:gd name="T9" fmla="*/ 2147483646 h 2218"/>
              <a:gd name="T10" fmla="*/ 2147483646 w 2381"/>
              <a:gd name="T11" fmla="*/ 2147483646 h 2218"/>
              <a:gd name="T12" fmla="*/ 2147483646 w 2381"/>
              <a:gd name="T13" fmla="*/ 2147483646 h 2218"/>
              <a:gd name="T14" fmla="*/ 2147483646 w 2381"/>
              <a:gd name="T15" fmla="*/ 2147483646 h 2218"/>
              <a:gd name="T16" fmla="*/ 2147483646 w 2381"/>
              <a:gd name="T17" fmla="*/ 2147483646 h 2218"/>
              <a:gd name="T18" fmla="*/ 2147483646 w 2381"/>
              <a:gd name="T19" fmla="*/ 2147483646 h 2218"/>
              <a:gd name="T20" fmla="*/ 2147483646 w 2381"/>
              <a:gd name="T21" fmla="*/ 2147483646 h 2218"/>
              <a:gd name="T22" fmla="*/ 2147483646 w 2381"/>
              <a:gd name="T23" fmla="*/ 2147483646 h 2218"/>
              <a:gd name="T24" fmla="*/ 2147483646 w 2381"/>
              <a:gd name="T25" fmla="*/ 2147483646 h 2218"/>
              <a:gd name="T26" fmla="*/ 2147483646 w 2381"/>
              <a:gd name="T27" fmla="*/ 2147483646 h 2218"/>
              <a:gd name="T28" fmla="*/ 2147483646 w 2381"/>
              <a:gd name="T29" fmla="*/ 2147483646 h 2218"/>
              <a:gd name="T30" fmla="*/ 2147483646 w 2381"/>
              <a:gd name="T31" fmla="*/ 2147483646 h 2218"/>
              <a:gd name="T32" fmla="*/ 2147483646 w 2381"/>
              <a:gd name="T33" fmla="*/ 2147483646 h 2218"/>
              <a:gd name="T34" fmla="*/ 2147483646 w 2381"/>
              <a:gd name="T35" fmla="*/ 2147483646 h 2218"/>
              <a:gd name="T36" fmla="*/ 2147483646 w 2381"/>
              <a:gd name="T37" fmla="*/ 2147483646 h 2218"/>
              <a:gd name="T38" fmla="*/ 2147483646 w 2381"/>
              <a:gd name="T39" fmla="*/ 0 h 2218"/>
              <a:gd name="T40" fmla="*/ 2147483646 w 2381"/>
              <a:gd name="T41" fmla="*/ 2147483646 h 2218"/>
              <a:gd name="T42" fmla="*/ 2147483646 w 2381"/>
              <a:gd name="T43" fmla="*/ 2147483646 h 2218"/>
              <a:gd name="T44" fmla="*/ 2147483646 w 2381"/>
              <a:gd name="T45" fmla="*/ 2147483646 h 2218"/>
              <a:gd name="T46" fmla="*/ 2147483646 w 2381"/>
              <a:gd name="T47" fmla="*/ 2147483646 h 2218"/>
              <a:gd name="T48" fmla="*/ 2147483646 w 2381"/>
              <a:gd name="T49" fmla="*/ 2147483646 h 2218"/>
              <a:gd name="T50" fmla="*/ 2147483646 w 2381"/>
              <a:gd name="T51" fmla="*/ 2147483646 h 2218"/>
              <a:gd name="T52" fmla="*/ 2147483646 w 2381"/>
              <a:gd name="T53" fmla="*/ 2147483646 h 2218"/>
              <a:gd name="T54" fmla="*/ 2147483646 w 2381"/>
              <a:gd name="T55" fmla="*/ 2147483646 h 2218"/>
              <a:gd name="T56" fmla="*/ 2147483646 w 2381"/>
              <a:gd name="T57" fmla="*/ 2147483646 h 2218"/>
              <a:gd name="T58" fmla="*/ 2147483646 w 2381"/>
              <a:gd name="T59" fmla="*/ 2147483646 h 2218"/>
              <a:gd name="T60" fmla="*/ 2147483646 w 2381"/>
              <a:gd name="T61" fmla="*/ 2147483646 h 2218"/>
              <a:gd name="T62" fmla="*/ 2147483646 w 2381"/>
              <a:gd name="T63" fmla="*/ 2147483646 h 2218"/>
              <a:gd name="T64" fmla="*/ 2147483646 w 2381"/>
              <a:gd name="T65" fmla="*/ 2147483646 h 2218"/>
              <a:gd name="T66" fmla="*/ 2147483646 w 2381"/>
              <a:gd name="T67" fmla="*/ 2147483646 h 2218"/>
              <a:gd name="T68" fmla="*/ 2147483646 w 2381"/>
              <a:gd name="T69" fmla="*/ 2147483646 h 2218"/>
              <a:gd name="T70" fmla="*/ 2147483646 w 2381"/>
              <a:gd name="T71" fmla="*/ 2147483646 h 2218"/>
              <a:gd name="T72" fmla="*/ 2147483646 w 2381"/>
              <a:gd name="T73" fmla="*/ 2147483646 h 2218"/>
              <a:gd name="T74" fmla="*/ 2147483646 w 2381"/>
              <a:gd name="T75" fmla="*/ 2147483646 h 2218"/>
              <a:gd name="T76" fmla="*/ 2147483646 w 2381"/>
              <a:gd name="T77" fmla="*/ 2147483646 h 2218"/>
              <a:gd name="T78" fmla="*/ 2147483646 w 2381"/>
              <a:gd name="T79" fmla="*/ 2147483646 h 2218"/>
              <a:gd name="T80" fmla="*/ 2147483646 w 2381"/>
              <a:gd name="T81" fmla="*/ 2147483646 h 2218"/>
              <a:gd name="T82" fmla="*/ 2147483646 w 2381"/>
              <a:gd name="T83" fmla="*/ 2147483646 h 2218"/>
              <a:gd name="T84" fmla="*/ 2147483646 w 2381"/>
              <a:gd name="T85" fmla="*/ 2147483646 h 2218"/>
              <a:gd name="T86" fmla="*/ 2147483646 w 2381"/>
              <a:gd name="T87" fmla="*/ 2147483646 h 2218"/>
              <a:gd name="T88" fmla="*/ 2147483646 w 2381"/>
              <a:gd name="T89" fmla="*/ 2147483646 h 2218"/>
              <a:gd name="T90" fmla="*/ 2147483646 w 2381"/>
              <a:gd name="T91" fmla="*/ 2147483646 h 2218"/>
              <a:gd name="T92" fmla="*/ 2147483646 w 2381"/>
              <a:gd name="T93" fmla="*/ 2147483646 h 2218"/>
              <a:gd name="T94" fmla="*/ 2147483646 w 2381"/>
              <a:gd name="T95" fmla="*/ 2147483646 h 2218"/>
              <a:gd name="T96" fmla="*/ 2147483646 w 2381"/>
              <a:gd name="T97" fmla="*/ 2147483646 h 2218"/>
              <a:gd name="T98" fmla="*/ 2147483646 w 2381"/>
              <a:gd name="T99" fmla="*/ 2147483646 h 2218"/>
              <a:gd name="T100" fmla="*/ 2147483646 w 2381"/>
              <a:gd name="T101" fmla="*/ 2147483646 h 2218"/>
              <a:gd name="T102" fmla="*/ 2147483646 w 2381"/>
              <a:gd name="T103" fmla="*/ 2147483646 h 2218"/>
              <a:gd name="T104" fmla="*/ 2147483646 w 2381"/>
              <a:gd name="T105" fmla="*/ 2147483646 h 2218"/>
              <a:gd name="T106" fmla="*/ 2147483646 w 2381"/>
              <a:gd name="T107" fmla="*/ 2147483646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37"/>
          <p:cNvSpPr>
            <a:spLocks/>
          </p:cNvSpPr>
          <p:nvPr userDrawn="1"/>
        </p:nvSpPr>
        <p:spPr bwMode="gray">
          <a:xfrm>
            <a:off x="1" y="3176"/>
            <a:ext cx="2097617" cy="2455863"/>
          </a:xfrm>
          <a:custGeom>
            <a:avLst/>
            <a:gdLst>
              <a:gd name="T0" fmla="*/ 2147483646 w 991"/>
              <a:gd name="T1" fmla="*/ 2147483646 h 1547"/>
              <a:gd name="T2" fmla="*/ 2147483646 w 991"/>
              <a:gd name="T3" fmla="*/ 2147483646 h 1547"/>
              <a:gd name="T4" fmla="*/ 2147483646 w 991"/>
              <a:gd name="T5" fmla="*/ 2147483646 h 1547"/>
              <a:gd name="T6" fmla="*/ 2147483646 w 991"/>
              <a:gd name="T7" fmla="*/ 2147483646 h 1547"/>
              <a:gd name="T8" fmla="*/ 2147483646 w 991"/>
              <a:gd name="T9" fmla="*/ 2147483646 h 1547"/>
              <a:gd name="T10" fmla="*/ 2147483646 w 991"/>
              <a:gd name="T11" fmla="*/ 2147483646 h 1547"/>
              <a:gd name="T12" fmla="*/ 2147483646 w 991"/>
              <a:gd name="T13" fmla="*/ 2147483646 h 1547"/>
              <a:gd name="T14" fmla="*/ 2147483646 w 991"/>
              <a:gd name="T15" fmla="*/ 2147483646 h 1547"/>
              <a:gd name="T16" fmla="*/ 2147483646 w 991"/>
              <a:gd name="T17" fmla="*/ 2147483646 h 1547"/>
              <a:gd name="T18" fmla="*/ 2147483646 w 991"/>
              <a:gd name="T19" fmla="*/ 2147483646 h 1547"/>
              <a:gd name="T20" fmla="*/ 2147483646 w 991"/>
              <a:gd name="T21" fmla="*/ 2147483646 h 1547"/>
              <a:gd name="T22" fmla="*/ 2147483646 w 991"/>
              <a:gd name="T23" fmla="*/ 2147483646 h 1547"/>
              <a:gd name="T24" fmla="*/ 2147483646 w 991"/>
              <a:gd name="T25" fmla="*/ 2147483646 h 1547"/>
              <a:gd name="T26" fmla="*/ 2147483646 w 991"/>
              <a:gd name="T27" fmla="*/ 2147483646 h 1547"/>
              <a:gd name="T28" fmla="*/ 2147483646 w 991"/>
              <a:gd name="T29" fmla="*/ 2147483646 h 1547"/>
              <a:gd name="T30" fmla="*/ 2147483646 w 991"/>
              <a:gd name="T31" fmla="*/ 2147483646 h 1547"/>
              <a:gd name="T32" fmla="*/ 2147483646 w 991"/>
              <a:gd name="T33" fmla="*/ 2147483646 h 1547"/>
              <a:gd name="T34" fmla="*/ 2147483646 w 991"/>
              <a:gd name="T35" fmla="*/ 2147483646 h 1547"/>
              <a:gd name="T36" fmla="*/ 2147483646 w 991"/>
              <a:gd name="T37" fmla="*/ 2147483646 h 1547"/>
              <a:gd name="T38" fmla="*/ 2147483646 w 991"/>
              <a:gd name="T39" fmla="*/ 2147483646 h 1547"/>
              <a:gd name="T40" fmla="*/ 2147483646 w 991"/>
              <a:gd name="T41" fmla="*/ 2147483646 h 1547"/>
              <a:gd name="T42" fmla="*/ 2147483646 w 991"/>
              <a:gd name="T43" fmla="*/ 2147483646 h 1547"/>
              <a:gd name="T44" fmla="*/ 2147483646 w 991"/>
              <a:gd name="T45" fmla="*/ 2147483646 h 1547"/>
              <a:gd name="T46" fmla="*/ 2147483646 w 991"/>
              <a:gd name="T47" fmla="*/ 2147483646 h 1547"/>
              <a:gd name="T48" fmla="*/ 2147483646 w 991"/>
              <a:gd name="T49" fmla="*/ 2147483646 h 1547"/>
              <a:gd name="T50" fmla="*/ 2147483646 w 991"/>
              <a:gd name="T51" fmla="*/ 2147483646 h 1547"/>
              <a:gd name="T52" fmla="*/ 2147483646 w 991"/>
              <a:gd name="T53" fmla="*/ 2147483646 h 1547"/>
              <a:gd name="T54" fmla="*/ 2147483646 w 991"/>
              <a:gd name="T55" fmla="*/ 2147483646 h 1547"/>
              <a:gd name="T56" fmla="*/ 2147483646 w 991"/>
              <a:gd name="T57" fmla="*/ 2147483646 h 1547"/>
              <a:gd name="T58" fmla="*/ 2147483646 w 991"/>
              <a:gd name="T59" fmla="*/ 2147483646 h 1547"/>
              <a:gd name="T60" fmla="*/ 2147483646 w 991"/>
              <a:gd name="T61" fmla="*/ 2147483646 h 1547"/>
              <a:gd name="T62" fmla="*/ 2147483646 w 991"/>
              <a:gd name="T63" fmla="*/ 2147483646 h 1547"/>
              <a:gd name="T64" fmla="*/ 2147483646 w 991"/>
              <a:gd name="T65" fmla="*/ 2147483646 h 1547"/>
              <a:gd name="T66" fmla="*/ 2147483646 w 991"/>
              <a:gd name="T67" fmla="*/ 2147483646 h 1547"/>
              <a:gd name="T68" fmla="*/ 2147483646 w 991"/>
              <a:gd name="T69" fmla="*/ 2147483646 h 1547"/>
              <a:gd name="T70" fmla="*/ 2147483646 w 991"/>
              <a:gd name="T71" fmla="*/ 2147483646 h 1547"/>
              <a:gd name="T72" fmla="*/ 2147483646 w 991"/>
              <a:gd name="T73" fmla="*/ 2147483646 h 1547"/>
              <a:gd name="T74" fmla="*/ 2147483646 w 991"/>
              <a:gd name="T75" fmla="*/ 2147483646 h 1547"/>
              <a:gd name="T76" fmla="*/ 2147483646 w 991"/>
              <a:gd name="T77" fmla="*/ 2147483646 h 1547"/>
              <a:gd name="T78" fmla="*/ 2147483646 w 991"/>
              <a:gd name="T79" fmla="*/ 2147483646 h 1547"/>
              <a:gd name="T80" fmla="*/ 2147483646 w 991"/>
              <a:gd name="T81" fmla="*/ 2147483646 h 1547"/>
              <a:gd name="T82" fmla="*/ 2147483646 w 991"/>
              <a:gd name="T83" fmla="*/ 2147483646 h 1547"/>
              <a:gd name="T84" fmla="*/ 2147483646 w 991"/>
              <a:gd name="T85" fmla="*/ 2147483646 h 1547"/>
              <a:gd name="T86" fmla="*/ 2147483646 w 991"/>
              <a:gd name="T87" fmla="*/ 2147483646 h 1547"/>
              <a:gd name="T88" fmla="*/ 2147483646 w 991"/>
              <a:gd name="T89" fmla="*/ 2147483646 h 1547"/>
              <a:gd name="T90" fmla="*/ 2147483646 w 991"/>
              <a:gd name="T91" fmla="*/ 2147483646 h 1547"/>
              <a:gd name="T92" fmla="*/ 2147483646 w 991"/>
              <a:gd name="T93" fmla="*/ 2147483646 h 1547"/>
              <a:gd name="T94" fmla="*/ 2147483646 w 991"/>
              <a:gd name="T95" fmla="*/ 0 h 1547"/>
              <a:gd name="T96" fmla="*/ 2147483646 w 991"/>
              <a:gd name="T97" fmla="*/ 2147483646 h 15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91" h="1547">
                <a:moveTo>
                  <a:pt x="415" y="706"/>
                </a:moveTo>
                <a:lnTo>
                  <a:pt x="430" y="652"/>
                </a:lnTo>
                <a:lnTo>
                  <a:pt x="443" y="588"/>
                </a:lnTo>
                <a:lnTo>
                  <a:pt x="471" y="532"/>
                </a:lnTo>
                <a:lnTo>
                  <a:pt x="482" y="522"/>
                </a:lnTo>
                <a:lnTo>
                  <a:pt x="477" y="547"/>
                </a:lnTo>
                <a:lnTo>
                  <a:pt x="500" y="508"/>
                </a:lnTo>
                <a:lnTo>
                  <a:pt x="530" y="485"/>
                </a:lnTo>
                <a:lnTo>
                  <a:pt x="521" y="505"/>
                </a:lnTo>
                <a:lnTo>
                  <a:pt x="545" y="481"/>
                </a:lnTo>
                <a:lnTo>
                  <a:pt x="557" y="460"/>
                </a:lnTo>
                <a:lnTo>
                  <a:pt x="550" y="482"/>
                </a:lnTo>
                <a:lnTo>
                  <a:pt x="576" y="449"/>
                </a:lnTo>
                <a:lnTo>
                  <a:pt x="590" y="442"/>
                </a:lnTo>
                <a:lnTo>
                  <a:pt x="607" y="414"/>
                </a:lnTo>
                <a:lnTo>
                  <a:pt x="590" y="468"/>
                </a:lnTo>
                <a:lnTo>
                  <a:pt x="604" y="460"/>
                </a:lnTo>
                <a:lnTo>
                  <a:pt x="593" y="490"/>
                </a:lnTo>
                <a:lnTo>
                  <a:pt x="586" y="537"/>
                </a:lnTo>
                <a:lnTo>
                  <a:pt x="601" y="524"/>
                </a:lnTo>
                <a:lnTo>
                  <a:pt x="573" y="571"/>
                </a:lnTo>
                <a:lnTo>
                  <a:pt x="553" y="621"/>
                </a:lnTo>
                <a:lnTo>
                  <a:pt x="626" y="572"/>
                </a:lnTo>
                <a:lnTo>
                  <a:pt x="683" y="575"/>
                </a:lnTo>
                <a:lnTo>
                  <a:pt x="713" y="561"/>
                </a:lnTo>
                <a:lnTo>
                  <a:pt x="819" y="559"/>
                </a:lnTo>
                <a:lnTo>
                  <a:pt x="813" y="576"/>
                </a:lnTo>
                <a:lnTo>
                  <a:pt x="854" y="548"/>
                </a:lnTo>
                <a:lnTo>
                  <a:pt x="991" y="535"/>
                </a:lnTo>
                <a:lnTo>
                  <a:pt x="959" y="556"/>
                </a:lnTo>
                <a:lnTo>
                  <a:pt x="894" y="581"/>
                </a:lnTo>
                <a:lnTo>
                  <a:pt x="913" y="585"/>
                </a:lnTo>
                <a:lnTo>
                  <a:pt x="842" y="609"/>
                </a:lnTo>
                <a:lnTo>
                  <a:pt x="863" y="616"/>
                </a:lnTo>
                <a:lnTo>
                  <a:pt x="792" y="652"/>
                </a:lnTo>
                <a:lnTo>
                  <a:pt x="824" y="658"/>
                </a:lnTo>
                <a:lnTo>
                  <a:pt x="720" y="710"/>
                </a:lnTo>
                <a:lnTo>
                  <a:pt x="748" y="721"/>
                </a:lnTo>
                <a:lnTo>
                  <a:pt x="698" y="738"/>
                </a:lnTo>
                <a:lnTo>
                  <a:pt x="678" y="728"/>
                </a:lnTo>
                <a:lnTo>
                  <a:pt x="693" y="745"/>
                </a:lnTo>
                <a:lnTo>
                  <a:pt x="624" y="751"/>
                </a:lnTo>
                <a:lnTo>
                  <a:pt x="644" y="763"/>
                </a:lnTo>
                <a:lnTo>
                  <a:pt x="571" y="761"/>
                </a:lnTo>
                <a:lnTo>
                  <a:pt x="673" y="790"/>
                </a:lnTo>
                <a:lnTo>
                  <a:pt x="710" y="833"/>
                </a:lnTo>
                <a:lnTo>
                  <a:pt x="737" y="846"/>
                </a:lnTo>
                <a:lnTo>
                  <a:pt x="766" y="909"/>
                </a:lnTo>
                <a:lnTo>
                  <a:pt x="788" y="926"/>
                </a:lnTo>
                <a:lnTo>
                  <a:pt x="810" y="974"/>
                </a:lnTo>
                <a:lnTo>
                  <a:pt x="804" y="998"/>
                </a:lnTo>
                <a:lnTo>
                  <a:pt x="784" y="990"/>
                </a:lnTo>
                <a:lnTo>
                  <a:pt x="824" y="1019"/>
                </a:lnTo>
                <a:lnTo>
                  <a:pt x="828" y="1050"/>
                </a:lnTo>
                <a:lnTo>
                  <a:pt x="796" y="1051"/>
                </a:lnTo>
                <a:lnTo>
                  <a:pt x="835" y="1064"/>
                </a:lnTo>
                <a:lnTo>
                  <a:pt x="851" y="1096"/>
                </a:lnTo>
                <a:lnTo>
                  <a:pt x="818" y="1086"/>
                </a:lnTo>
                <a:lnTo>
                  <a:pt x="903" y="1158"/>
                </a:lnTo>
                <a:lnTo>
                  <a:pt x="904" y="1240"/>
                </a:lnTo>
                <a:lnTo>
                  <a:pt x="853" y="1207"/>
                </a:lnTo>
                <a:lnTo>
                  <a:pt x="841" y="1187"/>
                </a:lnTo>
                <a:lnTo>
                  <a:pt x="819" y="1193"/>
                </a:lnTo>
                <a:lnTo>
                  <a:pt x="784" y="1150"/>
                </a:lnTo>
                <a:lnTo>
                  <a:pt x="800" y="1176"/>
                </a:lnTo>
                <a:lnTo>
                  <a:pt x="762" y="1162"/>
                </a:lnTo>
                <a:lnTo>
                  <a:pt x="610" y="1104"/>
                </a:lnTo>
                <a:lnTo>
                  <a:pt x="563" y="1057"/>
                </a:lnTo>
                <a:lnTo>
                  <a:pt x="504" y="997"/>
                </a:lnTo>
                <a:lnTo>
                  <a:pt x="535" y="1051"/>
                </a:lnTo>
                <a:lnTo>
                  <a:pt x="517" y="1171"/>
                </a:lnTo>
                <a:lnTo>
                  <a:pt x="499" y="1223"/>
                </a:lnTo>
                <a:lnTo>
                  <a:pt x="482" y="1199"/>
                </a:lnTo>
                <a:lnTo>
                  <a:pt x="496" y="1238"/>
                </a:lnTo>
                <a:lnTo>
                  <a:pt x="472" y="1296"/>
                </a:lnTo>
                <a:lnTo>
                  <a:pt x="467" y="1262"/>
                </a:lnTo>
                <a:lnTo>
                  <a:pt x="453" y="1248"/>
                </a:lnTo>
                <a:lnTo>
                  <a:pt x="465" y="1308"/>
                </a:lnTo>
                <a:lnTo>
                  <a:pt x="462" y="1330"/>
                </a:lnTo>
                <a:lnTo>
                  <a:pt x="449" y="1367"/>
                </a:lnTo>
                <a:lnTo>
                  <a:pt x="441" y="1347"/>
                </a:lnTo>
                <a:lnTo>
                  <a:pt x="427" y="1424"/>
                </a:lnTo>
                <a:lnTo>
                  <a:pt x="415" y="1404"/>
                </a:lnTo>
                <a:lnTo>
                  <a:pt x="422" y="1439"/>
                </a:lnTo>
                <a:lnTo>
                  <a:pt x="390" y="1524"/>
                </a:lnTo>
                <a:lnTo>
                  <a:pt x="371" y="1547"/>
                </a:lnTo>
                <a:lnTo>
                  <a:pt x="364" y="1499"/>
                </a:lnTo>
                <a:lnTo>
                  <a:pt x="347" y="1524"/>
                </a:lnTo>
                <a:lnTo>
                  <a:pt x="360" y="1443"/>
                </a:lnTo>
                <a:lnTo>
                  <a:pt x="348" y="1474"/>
                </a:lnTo>
                <a:lnTo>
                  <a:pt x="344" y="1358"/>
                </a:lnTo>
                <a:lnTo>
                  <a:pt x="335" y="1410"/>
                </a:lnTo>
                <a:lnTo>
                  <a:pt x="329" y="1356"/>
                </a:lnTo>
                <a:lnTo>
                  <a:pt x="332" y="1326"/>
                </a:lnTo>
                <a:lnTo>
                  <a:pt x="317" y="1372"/>
                </a:lnTo>
                <a:lnTo>
                  <a:pt x="303" y="1299"/>
                </a:lnTo>
                <a:lnTo>
                  <a:pt x="306" y="1270"/>
                </a:lnTo>
                <a:lnTo>
                  <a:pt x="292" y="1293"/>
                </a:lnTo>
                <a:lnTo>
                  <a:pt x="284" y="1225"/>
                </a:lnTo>
                <a:lnTo>
                  <a:pt x="273" y="1250"/>
                </a:lnTo>
                <a:lnTo>
                  <a:pt x="252" y="1116"/>
                </a:lnTo>
                <a:lnTo>
                  <a:pt x="274" y="1072"/>
                </a:lnTo>
                <a:lnTo>
                  <a:pt x="246" y="1103"/>
                </a:lnTo>
                <a:lnTo>
                  <a:pt x="249" y="1055"/>
                </a:lnTo>
                <a:lnTo>
                  <a:pt x="167" y="1132"/>
                </a:lnTo>
                <a:lnTo>
                  <a:pt x="143" y="1146"/>
                </a:lnTo>
                <a:lnTo>
                  <a:pt x="152" y="1113"/>
                </a:lnTo>
                <a:lnTo>
                  <a:pt x="103" y="1170"/>
                </a:lnTo>
                <a:lnTo>
                  <a:pt x="58" y="1178"/>
                </a:lnTo>
                <a:lnTo>
                  <a:pt x="71" y="1156"/>
                </a:lnTo>
                <a:lnTo>
                  <a:pt x="23" y="1194"/>
                </a:lnTo>
                <a:lnTo>
                  <a:pt x="3" y="1189"/>
                </a:lnTo>
                <a:lnTo>
                  <a:pt x="3" y="1006"/>
                </a:lnTo>
                <a:lnTo>
                  <a:pt x="39" y="933"/>
                </a:lnTo>
                <a:lnTo>
                  <a:pt x="57" y="928"/>
                </a:lnTo>
                <a:lnTo>
                  <a:pt x="90" y="867"/>
                </a:lnTo>
                <a:lnTo>
                  <a:pt x="135" y="861"/>
                </a:lnTo>
                <a:lnTo>
                  <a:pt x="112" y="847"/>
                </a:lnTo>
                <a:lnTo>
                  <a:pt x="176" y="813"/>
                </a:lnTo>
                <a:lnTo>
                  <a:pt x="199" y="799"/>
                </a:lnTo>
                <a:lnTo>
                  <a:pt x="147" y="803"/>
                </a:lnTo>
                <a:lnTo>
                  <a:pt x="115" y="799"/>
                </a:lnTo>
                <a:lnTo>
                  <a:pt x="85" y="791"/>
                </a:lnTo>
                <a:lnTo>
                  <a:pt x="106" y="772"/>
                </a:lnTo>
                <a:lnTo>
                  <a:pt x="34" y="776"/>
                </a:lnTo>
                <a:lnTo>
                  <a:pt x="56" y="755"/>
                </a:lnTo>
                <a:lnTo>
                  <a:pt x="0" y="774"/>
                </a:lnTo>
                <a:lnTo>
                  <a:pt x="1" y="694"/>
                </a:lnTo>
                <a:lnTo>
                  <a:pt x="28" y="676"/>
                </a:lnTo>
                <a:lnTo>
                  <a:pt x="46" y="677"/>
                </a:lnTo>
                <a:lnTo>
                  <a:pt x="141" y="632"/>
                </a:lnTo>
                <a:lnTo>
                  <a:pt x="189" y="642"/>
                </a:lnTo>
                <a:lnTo>
                  <a:pt x="256" y="650"/>
                </a:lnTo>
                <a:lnTo>
                  <a:pt x="223" y="612"/>
                </a:lnTo>
                <a:lnTo>
                  <a:pt x="242" y="611"/>
                </a:lnTo>
                <a:lnTo>
                  <a:pt x="215" y="582"/>
                </a:lnTo>
                <a:lnTo>
                  <a:pt x="238" y="586"/>
                </a:lnTo>
                <a:lnTo>
                  <a:pt x="212" y="543"/>
                </a:lnTo>
                <a:lnTo>
                  <a:pt x="322" y="582"/>
                </a:lnTo>
                <a:lnTo>
                  <a:pt x="328" y="608"/>
                </a:lnTo>
                <a:lnTo>
                  <a:pt x="354" y="607"/>
                </a:lnTo>
                <a:lnTo>
                  <a:pt x="385" y="708"/>
                </a:lnTo>
                <a:lnTo>
                  <a:pt x="309" y="241"/>
                </a:lnTo>
                <a:lnTo>
                  <a:pt x="244" y="0"/>
                </a:lnTo>
                <a:lnTo>
                  <a:pt x="282" y="1"/>
                </a:lnTo>
                <a:lnTo>
                  <a:pt x="324" y="238"/>
                </a:lnTo>
                <a:lnTo>
                  <a:pt x="372" y="524"/>
                </a:lnTo>
                <a:lnTo>
                  <a:pt x="401" y="697"/>
                </a:lnTo>
                <a:lnTo>
                  <a:pt x="415" y="706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38"/>
          <p:cNvSpPr>
            <a:spLocks/>
          </p:cNvSpPr>
          <p:nvPr userDrawn="1"/>
        </p:nvSpPr>
        <p:spPr bwMode="gray">
          <a:xfrm>
            <a:off x="4887384" y="22226"/>
            <a:ext cx="2429933" cy="1527175"/>
          </a:xfrm>
          <a:custGeom>
            <a:avLst/>
            <a:gdLst>
              <a:gd name="T0" fmla="*/ 2147483646 w 1313"/>
              <a:gd name="T1" fmla="*/ 2147483646 h 1101"/>
              <a:gd name="T2" fmla="*/ 2147483646 w 1313"/>
              <a:gd name="T3" fmla="*/ 2147483646 h 1101"/>
              <a:gd name="T4" fmla="*/ 2147483646 w 1313"/>
              <a:gd name="T5" fmla="*/ 2147483646 h 1101"/>
              <a:gd name="T6" fmla="*/ 2147483646 w 1313"/>
              <a:gd name="T7" fmla="*/ 2147483646 h 1101"/>
              <a:gd name="T8" fmla="*/ 2147483646 w 1313"/>
              <a:gd name="T9" fmla="*/ 2147483646 h 1101"/>
              <a:gd name="T10" fmla="*/ 2147483646 w 1313"/>
              <a:gd name="T11" fmla="*/ 2147483646 h 1101"/>
              <a:gd name="T12" fmla="*/ 2147483646 w 1313"/>
              <a:gd name="T13" fmla="*/ 2147483646 h 1101"/>
              <a:gd name="T14" fmla="*/ 2147483646 w 1313"/>
              <a:gd name="T15" fmla="*/ 2147483646 h 1101"/>
              <a:gd name="T16" fmla="*/ 2147483646 w 1313"/>
              <a:gd name="T17" fmla="*/ 2147483646 h 1101"/>
              <a:gd name="T18" fmla="*/ 2147483646 w 1313"/>
              <a:gd name="T19" fmla="*/ 2147483646 h 1101"/>
              <a:gd name="T20" fmla="*/ 2147483646 w 1313"/>
              <a:gd name="T21" fmla="*/ 2147483646 h 1101"/>
              <a:gd name="T22" fmla="*/ 2147483646 w 1313"/>
              <a:gd name="T23" fmla="*/ 2147483646 h 1101"/>
              <a:gd name="T24" fmla="*/ 2147483646 w 1313"/>
              <a:gd name="T25" fmla="*/ 2147483646 h 1101"/>
              <a:gd name="T26" fmla="*/ 2147483646 w 1313"/>
              <a:gd name="T27" fmla="*/ 2147483646 h 1101"/>
              <a:gd name="T28" fmla="*/ 2147483646 w 1313"/>
              <a:gd name="T29" fmla="*/ 2147483646 h 1101"/>
              <a:gd name="T30" fmla="*/ 2147483646 w 1313"/>
              <a:gd name="T31" fmla="*/ 2147483646 h 1101"/>
              <a:gd name="T32" fmla="*/ 2147483646 w 1313"/>
              <a:gd name="T33" fmla="*/ 2147483646 h 1101"/>
              <a:gd name="T34" fmla="*/ 2147483646 w 1313"/>
              <a:gd name="T35" fmla="*/ 2147483646 h 1101"/>
              <a:gd name="T36" fmla="*/ 2147483646 w 1313"/>
              <a:gd name="T37" fmla="*/ 2147483646 h 1101"/>
              <a:gd name="T38" fmla="*/ 2147483646 w 1313"/>
              <a:gd name="T39" fmla="*/ 2147483646 h 1101"/>
              <a:gd name="T40" fmla="*/ 2147483646 w 1313"/>
              <a:gd name="T41" fmla="*/ 2147483646 h 1101"/>
              <a:gd name="T42" fmla="*/ 2147483646 w 1313"/>
              <a:gd name="T43" fmla="*/ 2147483646 h 1101"/>
              <a:gd name="T44" fmla="*/ 2147483646 w 1313"/>
              <a:gd name="T45" fmla="*/ 2147483646 h 1101"/>
              <a:gd name="T46" fmla="*/ 2147483646 w 1313"/>
              <a:gd name="T47" fmla="*/ 2147483646 h 1101"/>
              <a:gd name="T48" fmla="*/ 2147483646 w 1313"/>
              <a:gd name="T49" fmla="*/ 2147483646 h 1101"/>
              <a:gd name="T50" fmla="*/ 2147483646 w 1313"/>
              <a:gd name="T51" fmla="*/ 2147483646 h 1101"/>
              <a:gd name="T52" fmla="*/ 2147483646 w 1313"/>
              <a:gd name="T53" fmla="*/ 2147483646 h 1101"/>
              <a:gd name="T54" fmla="*/ 2147483646 w 1313"/>
              <a:gd name="T55" fmla="*/ 2147483646 h 1101"/>
              <a:gd name="T56" fmla="*/ 2147483646 w 1313"/>
              <a:gd name="T57" fmla="*/ 2147483646 h 1101"/>
              <a:gd name="T58" fmla="*/ 2147483646 w 1313"/>
              <a:gd name="T59" fmla="*/ 2147483646 h 1101"/>
              <a:gd name="T60" fmla="*/ 2147483646 w 1313"/>
              <a:gd name="T61" fmla="*/ 2147483646 h 1101"/>
              <a:gd name="T62" fmla="*/ 2147483646 w 1313"/>
              <a:gd name="T63" fmla="*/ 2147483646 h 1101"/>
              <a:gd name="T64" fmla="*/ 2147483646 w 1313"/>
              <a:gd name="T65" fmla="*/ 2147483646 h 1101"/>
              <a:gd name="T66" fmla="*/ 2147483646 w 1313"/>
              <a:gd name="T67" fmla="*/ 2147483646 h 1101"/>
              <a:gd name="T68" fmla="*/ 2147483646 w 1313"/>
              <a:gd name="T69" fmla="*/ 2147483646 h 1101"/>
              <a:gd name="T70" fmla="*/ 2147483646 w 1313"/>
              <a:gd name="T71" fmla="*/ 2147483646 h 1101"/>
              <a:gd name="T72" fmla="*/ 2147483646 w 1313"/>
              <a:gd name="T73" fmla="*/ 2147483646 h 1101"/>
              <a:gd name="T74" fmla="*/ 0 w 1313"/>
              <a:gd name="T75" fmla="*/ 2147483646 h 1101"/>
              <a:gd name="T76" fmla="*/ 2147483646 w 1313"/>
              <a:gd name="T77" fmla="*/ 2147483646 h 1101"/>
              <a:gd name="T78" fmla="*/ 2147483646 w 1313"/>
              <a:gd name="T79" fmla="*/ 2147483646 h 1101"/>
              <a:gd name="T80" fmla="*/ 2147483646 w 1313"/>
              <a:gd name="T81" fmla="*/ 2147483646 h 1101"/>
              <a:gd name="T82" fmla="*/ 2147483646 w 1313"/>
              <a:gd name="T83" fmla="*/ 2147483646 h 1101"/>
              <a:gd name="T84" fmla="*/ 2147483646 w 1313"/>
              <a:gd name="T85" fmla="*/ 2147483646 h 1101"/>
              <a:gd name="T86" fmla="*/ 2147483646 w 1313"/>
              <a:gd name="T87" fmla="*/ 2147483646 h 110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13" h="1101">
                <a:moveTo>
                  <a:pt x="510" y="229"/>
                </a:moveTo>
                <a:lnTo>
                  <a:pt x="492" y="168"/>
                </a:lnTo>
                <a:lnTo>
                  <a:pt x="465" y="98"/>
                </a:lnTo>
                <a:lnTo>
                  <a:pt x="456" y="27"/>
                </a:lnTo>
                <a:lnTo>
                  <a:pt x="461" y="11"/>
                </a:lnTo>
                <a:lnTo>
                  <a:pt x="471" y="38"/>
                </a:lnTo>
                <a:lnTo>
                  <a:pt x="578" y="0"/>
                </a:lnTo>
                <a:lnTo>
                  <a:pt x="590" y="61"/>
                </a:lnTo>
                <a:lnTo>
                  <a:pt x="806" y="43"/>
                </a:lnTo>
                <a:lnTo>
                  <a:pt x="840" y="35"/>
                </a:lnTo>
                <a:lnTo>
                  <a:pt x="802" y="83"/>
                </a:lnTo>
                <a:lnTo>
                  <a:pt x="777" y="87"/>
                </a:lnTo>
                <a:lnTo>
                  <a:pt x="803" y="92"/>
                </a:lnTo>
                <a:lnTo>
                  <a:pt x="739" y="142"/>
                </a:lnTo>
                <a:lnTo>
                  <a:pt x="767" y="141"/>
                </a:lnTo>
                <a:lnTo>
                  <a:pt x="695" y="184"/>
                </a:lnTo>
                <a:lnTo>
                  <a:pt x="810" y="148"/>
                </a:lnTo>
                <a:lnTo>
                  <a:pt x="873" y="167"/>
                </a:lnTo>
                <a:lnTo>
                  <a:pt x="907" y="163"/>
                </a:lnTo>
                <a:lnTo>
                  <a:pt x="975" y="206"/>
                </a:lnTo>
                <a:lnTo>
                  <a:pt x="1006" y="207"/>
                </a:lnTo>
                <a:lnTo>
                  <a:pt x="1056" y="239"/>
                </a:lnTo>
                <a:lnTo>
                  <a:pt x="1067" y="267"/>
                </a:lnTo>
                <a:lnTo>
                  <a:pt x="1043" y="271"/>
                </a:lnTo>
                <a:lnTo>
                  <a:pt x="1098" y="275"/>
                </a:lnTo>
                <a:lnTo>
                  <a:pt x="1121" y="303"/>
                </a:lnTo>
                <a:lnTo>
                  <a:pt x="1091" y="322"/>
                </a:lnTo>
                <a:lnTo>
                  <a:pt x="1138" y="311"/>
                </a:lnTo>
                <a:lnTo>
                  <a:pt x="1172" y="331"/>
                </a:lnTo>
                <a:lnTo>
                  <a:pt x="1135" y="342"/>
                </a:lnTo>
                <a:lnTo>
                  <a:pt x="1260" y="358"/>
                </a:lnTo>
                <a:lnTo>
                  <a:pt x="1313" y="435"/>
                </a:lnTo>
                <a:lnTo>
                  <a:pt x="1245" y="436"/>
                </a:lnTo>
                <a:lnTo>
                  <a:pt x="1220" y="424"/>
                </a:lnTo>
                <a:lnTo>
                  <a:pt x="1201" y="444"/>
                </a:lnTo>
                <a:lnTo>
                  <a:pt x="1142" y="425"/>
                </a:lnTo>
                <a:lnTo>
                  <a:pt x="1174" y="439"/>
                </a:lnTo>
                <a:lnTo>
                  <a:pt x="1128" y="450"/>
                </a:lnTo>
                <a:lnTo>
                  <a:pt x="947" y="489"/>
                </a:lnTo>
                <a:lnTo>
                  <a:pt x="871" y="474"/>
                </a:lnTo>
                <a:lnTo>
                  <a:pt x="777" y="454"/>
                </a:lnTo>
                <a:lnTo>
                  <a:pt x="841" y="485"/>
                </a:lnTo>
                <a:lnTo>
                  <a:pt x="899" y="612"/>
                </a:lnTo>
                <a:lnTo>
                  <a:pt x="914" y="673"/>
                </a:lnTo>
                <a:lnTo>
                  <a:pt x="882" y="659"/>
                </a:lnTo>
                <a:lnTo>
                  <a:pt x="921" y="689"/>
                </a:lnTo>
                <a:lnTo>
                  <a:pt x="933" y="760"/>
                </a:lnTo>
                <a:lnTo>
                  <a:pt x="907" y="730"/>
                </a:lnTo>
                <a:lnTo>
                  <a:pt x="885" y="724"/>
                </a:lnTo>
                <a:lnTo>
                  <a:pt x="933" y="775"/>
                </a:lnTo>
                <a:lnTo>
                  <a:pt x="944" y="800"/>
                </a:lnTo>
                <a:lnTo>
                  <a:pt x="955" y="842"/>
                </a:lnTo>
                <a:lnTo>
                  <a:pt x="936" y="827"/>
                </a:lnTo>
                <a:lnTo>
                  <a:pt x="970" y="910"/>
                </a:lnTo>
                <a:lnTo>
                  <a:pt x="946" y="899"/>
                </a:lnTo>
                <a:lnTo>
                  <a:pt x="975" y="928"/>
                </a:lnTo>
                <a:lnTo>
                  <a:pt x="997" y="1030"/>
                </a:lnTo>
                <a:lnTo>
                  <a:pt x="993" y="1064"/>
                </a:lnTo>
                <a:lnTo>
                  <a:pt x="957" y="1022"/>
                </a:lnTo>
                <a:lnTo>
                  <a:pt x="956" y="1055"/>
                </a:lnTo>
                <a:lnTo>
                  <a:pt x="918" y="971"/>
                </a:lnTo>
                <a:lnTo>
                  <a:pt x="925" y="1008"/>
                </a:lnTo>
                <a:lnTo>
                  <a:pt x="850" y="900"/>
                </a:lnTo>
                <a:lnTo>
                  <a:pt x="874" y="954"/>
                </a:lnTo>
                <a:lnTo>
                  <a:pt x="834" y="906"/>
                </a:lnTo>
                <a:lnTo>
                  <a:pt x="818" y="876"/>
                </a:lnTo>
                <a:lnTo>
                  <a:pt x="832" y="928"/>
                </a:lnTo>
                <a:lnTo>
                  <a:pt x="774" y="868"/>
                </a:lnTo>
                <a:lnTo>
                  <a:pt x="757" y="839"/>
                </a:lnTo>
                <a:lnTo>
                  <a:pt x="758" y="869"/>
                </a:lnTo>
                <a:lnTo>
                  <a:pt x="710" y="810"/>
                </a:lnTo>
                <a:lnTo>
                  <a:pt x="714" y="841"/>
                </a:lnTo>
                <a:lnTo>
                  <a:pt x="609" y="724"/>
                </a:lnTo>
                <a:lnTo>
                  <a:pt x="603" y="668"/>
                </a:lnTo>
                <a:lnTo>
                  <a:pt x="596" y="715"/>
                </a:lnTo>
                <a:lnTo>
                  <a:pt x="569" y="667"/>
                </a:lnTo>
                <a:lnTo>
                  <a:pt x="538" y="792"/>
                </a:lnTo>
                <a:lnTo>
                  <a:pt x="524" y="821"/>
                </a:lnTo>
                <a:lnTo>
                  <a:pt x="512" y="783"/>
                </a:lnTo>
                <a:lnTo>
                  <a:pt x="501" y="868"/>
                </a:lnTo>
                <a:lnTo>
                  <a:pt x="463" y="904"/>
                </a:lnTo>
                <a:lnTo>
                  <a:pt x="461" y="876"/>
                </a:lnTo>
                <a:lnTo>
                  <a:pt x="439" y="942"/>
                </a:lnTo>
                <a:lnTo>
                  <a:pt x="418" y="953"/>
                </a:lnTo>
                <a:lnTo>
                  <a:pt x="408" y="934"/>
                </a:lnTo>
                <a:lnTo>
                  <a:pt x="397" y="1034"/>
                </a:lnTo>
                <a:lnTo>
                  <a:pt x="389" y="1016"/>
                </a:lnTo>
                <a:lnTo>
                  <a:pt x="364" y="1088"/>
                </a:lnTo>
                <a:lnTo>
                  <a:pt x="344" y="1101"/>
                </a:lnTo>
                <a:lnTo>
                  <a:pt x="337" y="1027"/>
                </a:lnTo>
                <a:lnTo>
                  <a:pt x="337" y="946"/>
                </a:lnTo>
                <a:lnTo>
                  <a:pt x="322" y="895"/>
                </a:lnTo>
                <a:lnTo>
                  <a:pt x="339" y="841"/>
                </a:lnTo>
                <a:lnTo>
                  <a:pt x="315" y="882"/>
                </a:lnTo>
                <a:lnTo>
                  <a:pt x="312" y="796"/>
                </a:lnTo>
                <a:lnTo>
                  <a:pt x="326" y="767"/>
                </a:lnTo>
                <a:lnTo>
                  <a:pt x="299" y="790"/>
                </a:lnTo>
                <a:lnTo>
                  <a:pt x="291" y="682"/>
                </a:lnTo>
                <a:lnTo>
                  <a:pt x="306" y="665"/>
                </a:lnTo>
                <a:lnTo>
                  <a:pt x="300" y="585"/>
                </a:lnTo>
                <a:lnTo>
                  <a:pt x="338" y="553"/>
                </a:lnTo>
                <a:lnTo>
                  <a:pt x="307" y="554"/>
                </a:lnTo>
                <a:lnTo>
                  <a:pt x="348" y="481"/>
                </a:lnTo>
                <a:lnTo>
                  <a:pt x="362" y="453"/>
                </a:lnTo>
                <a:lnTo>
                  <a:pt x="313" y="489"/>
                </a:lnTo>
                <a:lnTo>
                  <a:pt x="281" y="506"/>
                </a:lnTo>
                <a:lnTo>
                  <a:pt x="248" y="517"/>
                </a:lnTo>
                <a:lnTo>
                  <a:pt x="255" y="485"/>
                </a:lnTo>
                <a:lnTo>
                  <a:pt x="189" y="534"/>
                </a:lnTo>
                <a:lnTo>
                  <a:pt x="197" y="500"/>
                </a:lnTo>
                <a:lnTo>
                  <a:pt x="149" y="552"/>
                </a:lnTo>
                <a:lnTo>
                  <a:pt x="151" y="521"/>
                </a:lnTo>
                <a:lnTo>
                  <a:pt x="76" y="570"/>
                </a:lnTo>
                <a:lnTo>
                  <a:pt x="0" y="604"/>
                </a:lnTo>
                <a:lnTo>
                  <a:pt x="82" y="508"/>
                </a:lnTo>
                <a:lnTo>
                  <a:pt x="120" y="441"/>
                </a:lnTo>
                <a:lnTo>
                  <a:pt x="138" y="431"/>
                </a:lnTo>
                <a:lnTo>
                  <a:pt x="201" y="329"/>
                </a:lnTo>
                <a:lnTo>
                  <a:pt x="254" y="309"/>
                </a:lnTo>
                <a:lnTo>
                  <a:pt x="323" y="275"/>
                </a:lnTo>
                <a:lnTo>
                  <a:pt x="267" y="258"/>
                </a:lnTo>
                <a:lnTo>
                  <a:pt x="285" y="246"/>
                </a:lnTo>
                <a:lnTo>
                  <a:pt x="240" y="235"/>
                </a:lnTo>
                <a:lnTo>
                  <a:pt x="266" y="224"/>
                </a:lnTo>
                <a:lnTo>
                  <a:pt x="215" y="199"/>
                </a:lnTo>
                <a:lnTo>
                  <a:pt x="344" y="168"/>
                </a:lnTo>
                <a:lnTo>
                  <a:pt x="366" y="189"/>
                </a:lnTo>
                <a:lnTo>
                  <a:pt x="391" y="172"/>
                </a:lnTo>
                <a:lnTo>
                  <a:pt x="483" y="249"/>
                </a:lnTo>
                <a:lnTo>
                  <a:pt x="356" y="80"/>
                </a:lnTo>
                <a:lnTo>
                  <a:pt x="491" y="230"/>
                </a:lnTo>
                <a:lnTo>
                  <a:pt x="510" y="229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39"/>
          <p:cNvSpPr>
            <a:spLocks/>
          </p:cNvSpPr>
          <p:nvPr userDrawn="1"/>
        </p:nvSpPr>
        <p:spPr bwMode="gray">
          <a:xfrm rot="2474299">
            <a:off x="4368801" y="0"/>
            <a:ext cx="1530351" cy="1828800"/>
          </a:xfrm>
          <a:custGeom>
            <a:avLst/>
            <a:gdLst>
              <a:gd name="T0" fmla="*/ 2147483646 w 1171"/>
              <a:gd name="T1" fmla="*/ 2147483646 h 1358"/>
              <a:gd name="T2" fmla="*/ 2147483646 w 1171"/>
              <a:gd name="T3" fmla="*/ 2147483646 h 1358"/>
              <a:gd name="T4" fmla="*/ 2147483646 w 1171"/>
              <a:gd name="T5" fmla="*/ 2147483646 h 1358"/>
              <a:gd name="T6" fmla="*/ 2147483646 w 1171"/>
              <a:gd name="T7" fmla="*/ 2147483646 h 1358"/>
              <a:gd name="T8" fmla="*/ 2147483646 w 1171"/>
              <a:gd name="T9" fmla="*/ 2147483646 h 1358"/>
              <a:gd name="T10" fmla="*/ 2147483646 w 1171"/>
              <a:gd name="T11" fmla="*/ 2147483646 h 1358"/>
              <a:gd name="T12" fmla="*/ 2147483646 w 1171"/>
              <a:gd name="T13" fmla="*/ 2147483646 h 1358"/>
              <a:gd name="T14" fmla="*/ 2147483646 w 1171"/>
              <a:gd name="T15" fmla="*/ 2147483646 h 1358"/>
              <a:gd name="T16" fmla="*/ 2147483646 w 1171"/>
              <a:gd name="T17" fmla="*/ 2147483646 h 1358"/>
              <a:gd name="T18" fmla="*/ 2147483646 w 1171"/>
              <a:gd name="T19" fmla="*/ 2147483646 h 1358"/>
              <a:gd name="T20" fmla="*/ 2147483646 w 1171"/>
              <a:gd name="T21" fmla="*/ 2147483646 h 1358"/>
              <a:gd name="T22" fmla="*/ 2147483646 w 1171"/>
              <a:gd name="T23" fmla="*/ 2147483646 h 1358"/>
              <a:gd name="T24" fmla="*/ 2147483646 w 1171"/>
              <a:gd name="T25" fmla="*/ 2147483646 h 1358"/>
              <a:gd name="T26" fmla="*/ 2147483646 w 1171"/>
              <a:gd name="T27" fmla="*/ 2147483646 h 1358"/>
              <a:gd name="T28" fmla="*/ 2147483646 w 1171"/>
              <a:gd name="T29" fmla="*/ 2147483646 h 1358"/>
              <a:gd name="T30" fmla="*/ 2147483646 w 1171"/>
              <a:gd name="T31" fmla="*/ 2147483646 h 1358"/>
              <a:gd name="T32" fmla="*/ 2147483646 w 1171"/>
              <a:gd name="T33" fmla="*/ 2147483646 h 1358"/>
              <a:gd name="T34" fmla="*/ 2147483646 w 1171"/>
              <a:gd name="T35" fmla="*/ 2147483646 h 1358"/>
              <a:gd name="T36" fmla="*/ 2147483646 w 1171"/>
              <a:gd name="T37" fmla="*/ 2147483646 h 1358"/>
              <a:gd name="T38" fmla="*/ 2147483646 w 1171"/>
              <a:gd name="T39" fmla="*/ 2147483646 h 1358"/>
              <a:gd name="T40" fmla="*/ 2147483646 w 1171"/>
              <a:gd name="T41" fmla="*/ 2147483646 h 1358"/>
              <a:gd name="T42" fmla="*/ 2147483646 w 1171"/>
              <a:gd name="T43" fmla="*/ 2147483646 h 1358"/>
              <a:gd name="T44" fmla="*/ 2147483646 w 1171"/>
              <a:gd name="T45" fmla="*/ 2147483646 h 1358"/>
              <a:gd name="T46" fmla="*/ 2147483646 w 1171"/>
              <a:gd name="T47" fmla="*/ 2147483646 h 1358"/>
              <a:gd name="T48" fmla="*/ 2147483646 w 1171"/>
              <a:gd name="T49" fmla="*/ 2147483646 h 1358"/>
              <a:gd name="T50" fmla="*/ 2147483646 w 1171"/>
              <a:gd name="T51" fmla="*/ 2147483646 h 1358"/>
              <a:gd name="T52" fmla="*/ 2147483646 w 1171"/>
              <a:gd name="T53" fmla="*/ 2147483646 h 1358"/>
              <a:gd name="T54" fmla="*/ 2147483646 w 1171"/>
              <a:gd name="T55" fmla="*/ 2147483646 h 1358"/>
              <a:gd name="T56" fmla="*/ 2147483646 w 1171"/>
              <a:gd name="T57" fmla="*/ 2147483646 h 1358"/>
              <a:gd name="T58" fmla="*/ 2147483646 w 1171"/>
              <a:gd name="T59" fmla="*/ 2147483646 h 1358"/>
              <a:gd name="T60" fmla="*/ 2147483646 w 1171"/>
              <a:gd name="T61" fmla="*/ 2147483646 h 1358"/>
              <a:gd name="T62" fmla="*/ 2147483646 w 1171"/>
              <a:gd name="T63" fmla="*/ 2147483646 h 1358"/>
              <a:gd name="T64" fmla="*/ 2147483646 w 1171"/>
              <a:gd name="T65" fmla="*/ 2147483646 h 1358"/>
              <a:gd name="T66" fmla="*/ 2147483646 w 1171"/>
              <a:gd name="T67" fmla="*/ 2147483646 h 1358"/>
              <a:gd name="T68" fmla="*/ 2147483646 w 1171"/>
              <a:gd name="T69" fmla="*/ 2147483646 h 1358"/>
              <a:gd name="T70" fmla="*/ 2147483646 w 1171"/>
              <a:gd name="T71" fmla="*/ 2147483646 h 1358"/>
              <a:gd name="T72" fmla="*/ 2147483646 w 1171"/>
              <a:gd name="T73" fmla="*/ 2147483646 h 1358"/>
              <a:gd name="T74" fmla="*/ 2147483646 w 1171"/>
              <a:gd name="T75" fmla="*/ 2147483646 h 1358"/>
              <a:gd name="T76" fmla="*/ 2147483646 w 1171"/>
              <a:gd name="T77" fmla="*/ 2147483646 h 1358"/>
              <a:gd name="T78" fmla="*/ 2147483646 w 1171"/>
              <a:gd name="T79" fmla="*/ 2147483646 h 1358"/>
              <a:gd name="T80" fmla="*/ 2147483646 w 1171"/>
              <a:gd name="T81" fmla="*/ 2147483646 h 1358"/>
              <a:gd name="T82" fmla="*/ 2147483646 w 1171"/>
              <a:gd name="T83" fmla="*/ 2147483646 h 1358"/>
              <a:gd name="T84" fmla="*/ 2147483646 w 1171"/>
              <a:gd name="T85" fmla="*/ 2147483646 h 1358"/>
              <a:gd name="T86" fmla="*/ 2147483646 w 1171"/>
              <a:gd name="T87" fmla="*/ 2147483646 h 1358"/>
              <a:gd name="T88" fmla="*/ 2147483646 w 1171"/>
              <a:gd name="T89" fmla="*/ 2147483646 h 1358"/>
              <a:gd name="T90" fmla="*/ 2147483646 w 1171"/>
              <a:gd name="T91" fmla="*/ 2147483646 h 1358"/>
              <a:gd name="T92" fmla="*/ 2147483646 w 1171"/>
              <a:gd name="T93" fmla="*/ 2147483646 h 1358"/>
              <a:gd name="T94" fmla="*/ 2147483646 w 1171"/>
              <a:gd name="T95" fmla="*/ 2147483646 h 1358"/>
              <a:gd name="T96" fmla="*/ 2147483646 w 1171"/>
              <a:gd name="T97" fmla="*/ 2147483646 h 1358"/>
              <a:gd name="T98" fmla="*/ 2147483646 w 1171"/>
              <a:gd name="T99" fmla="*/ 2147483646 h 1358"/>
              <a:gd name="T100" fmla="*/ 2147483646 w 1171"/>
              <a:gd name="T101" fmla="*/ 2147483646 h 1358"/>
              <a:gd name="T102" fmla="*/ 2147483646 w 1171"/>
              <a:gd name="T103" fmla="*/ 2147483646 h 1358"/>
              <a:gd name="T104" fmla="*/ 2147483646 w 1171"/>
              <a:gd name="T105" fmla="*/ 0 h 1358"/>
              <a:gd name="T106" fmla="*/ 2147483646 w 1171"/>
              <a:gd name="T107" fmla="*/ 2147483646 h 1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171" h="1358">
                <a:moveTo>
                  <a:pt x="573" y="485"/>
                </a:moveTo>
                <a:lnTo>
                  <a:pt x="590" y="430"/>
                </a:lnTo>
                <a:lnTo>
                  <a:pt x="603" y="363"/>
                </a:lnTo>
                <a:lnTo>
                  <a:pt x="631" y="304"/>
                </a:lnTo>
                <a:lnTo>
                  <a:pt x="644" y="295"/>
                </a:lnTo>
                <a:lnTo>
                  <a:pt x="638" y="321"/>
                </a:lnTo>
                <a:lnTo>
                  <a:pt x="662" y="280"/>
                </a:lnTo>
                <a:lnTo>
                  <a:pt x="693" y="256"/>
                </a:lnTo>
                <a:lnTo>
                  <a:pt x="683" y="277"/>
                </a:lnTo>
                <a:lnTo>
                  <a:pt x="708" y="252"/>
                </a:lnTo>
                <a:lnTo>
                  <a:pt x="720" y="230"/>
                </a:lnTo>
                <a:lnTo>
                  <a:pt x="714" y="252"/>
                </a:lnTo>
                <a:lnTo>
                  <a:pt x="741" y="219"/>
                </a:lnTo>
                <a:lnTo>
                  <a:pt x="755" y="211"/>
                </a:lnTo>
                <a:lnTo>
                  <a:pt x="772" y="182"/>
                </a:lnTo>
                <a:lnTo>
                  <a:pt x="756" y="237"/>
                </a:lnTo>
                <a:lnTo>
                  <a:pt x="771" y="230"/>
                </a:lnTo>
                <a:lnTo>
                  <a:pt x="758" y="262"/>
                </a:lnTo>
                <a:lnTo>
                  <a:pt x="752" y="311"/>
                </a:lnTo>
                <a:lnTo>
                  <a:pt x="766" y="296"/>
                </a:lnTo>
                <a:lnTo>
                  <a:pt x="737" y="345"/>
                </a:lnTo>
                <a:lnTo>
                  <a:pt x="717" y="398"/>
                </a:lnTo>
                <a:lnTo>
                  <a:pt x="792" y="347"/>
                </a:lnTo>
                <a:lnTo>
                  <a:pt x="853" y="350"/>
                </a:lnTo>
                <a:lnTo>
                  <a:pt x="883" y="336"/>
                </a:lnTo>
                <a:lnTo>
                  <a:pt x="993" y="332"/>
                </a:lnTo>
                <a:lnTo>
                  <a:pt x="986" y="351"/>
                </a:lnTo>
                <a:lnTo>
                  <a:pt x="1029" y="321"/>
                </a:lnTo>
                <a:lnTo>
                  <a:pt x="1171" y="307"/>
                </a:lnTo>
                <a:lnTo>
                  <a:pt x="1138" y="329"/>
                </a:lnTo>
                <a:lnTo>
                  <a:pt x="1071" y="355"/>
                </a:lnTo>
                <a:lnTo>
                  <a:pt x="1091" y="361"/>
                </a:lnTo>
                <a:lnTo>
                  <a:pt x="1017" y="385"/>
                </a:lnTo>
                <a:lnTo>
                  <a:pt x="1039" y="392"/>
                </a:lnTo>
                <a:lnTo>
                  <a:pt x="965" y="429"/>
                </a:lnTo>
                <a:lnTo>
                  <a:pt x="997" y="436"/>
                </a:lnTo>
                <a:lnTo>
                  <a:pt x="890" y="490"/>
                </a:lnTo>
                <a:lnTo>
                  <a:pt x="919" y="501"/>
                </a:lnTo>
                <a:lnTo>
                  <a:pt x="867" y="519"/>
                </a:lnTo>
                <a:lnTo>
                  <a:pt x="846" y="509"/>
                </a:lnTo>
                <a:lnTo>
                  <a:pt x="863" y="526"/>
                </a:lnTo>
                <a:lnTo>
                  <a:pt x="791" y="532"/>
                </a:lnTo>
                <a:lnTo>
                  <a:pt x="812" y="545"/>
                </a:lnTo>
                <a:lnTo>
                  <a:pt x="736" y="542"/>
                </a:lnTo>
                <a:lnTo>
                  <a:pt x="842" y="571"/>
                </a:lnTo>
                <a:lnTo>
                  <a:pt x="880" y="617"/>
                </a:lnTo>
                <a:lnTo>
                  <a:pt x="908" y="630"/>
                </a:lnTo>
                <a:lnTo>
                  <a:pt x="938" y="696"/>
                </a:lnTo>
                <a:lnTo>
                  <a:pt x="960" y="713"/>
                </a:lnTo>
                <a:lnTo>
                  <a:pt x="983" y="763"/>
                </a:lnTo>
                <a:lnTo>
                  <a:pt x="978" y="789"/>
                </a:lnTo>
                <a:lnTo>
                  <a:pt x="957" y="780"/>
                </a:lnTo>
                <a:lnTo>
                  <a:pt x="998" y="810"/>
                </a:lnTo>
                <a:lnTo>
                  <a:pt x="1002" y="843"/>
                </a:lnTo>
                <a:lnTo>
                  <a:pt x="969" y="843"/>
                </a:lnTo>
                <a:lnTo>
                  <a:pt x="1010" y="857"/>
                </a:lnTo>
                <a:lnTo>
                  <a:pt x="1027" y="890"/>
                </a:lnTo>
                <a:lnTo>
                  <a:pt x="993" y="879"/>
                </a:lnTo>
                <a:lnTo>
                  <a:pt x="1080" y="953"/>
                </a:lnTo>
                <a:lnTo>
                  <a:pt x="1081" y="1039"/>
                </a:lnTo>
                <a:lnTo>
                  <a:pt x="1029" y="1005"/>
                </a:lnTo>
                <a:lnTo>
                  <a:pt x="1016" y="984"/>
                </a:lnTo>
                <a:lnTo>
                  <a:pt x="993" y="990"/>
                </a:lnTo>
                <a:lnTo>
                  <a:pt x="957" y="946"/>
                </a:lnTo>
                <a:lnTo>
                  <a:pt x="974" y="973"/>
                </a:lnTo>
                <a:lnTo>
                  <a:pt x="934" y="959"/>
                </a:lnTo>
                <a:lnTo>
                  <a:pt x="776" y="899"/>
                </a:lnTo>
                <a:lnTo>
                  <a:pt x="726" y="849"/>
                </a:lnTo>
                <a:lnTo>
                  <a:pt x="665" y="788"/>
                </a:lnTo>
                <a:lnTo>
                  <a:pt x="698" y="843"/>
                </a:lnTo>
                <a:lnTo>
                  <a:pt x="680" y="968"/>
                </a:lnTo>
                <a:lnTo>
                  <a:pt x="661" y="1022"/>
                </a:lnTo>
                <a:lnTo>
                  <a:pt x="644" y="996"/>
                </a:lnTo>
                <a:lnTo>
                  <a:pt x="659" y="1037"/>
                </a:lnTo>
                <a:lnTo>
                  <a:pt x="632" y="1097"/>
                </a:lnTo>
                <a:lnTo>
                  <a:pt x="628" y="1062"/>
                </a:lnTo>
                <a:lnTo>
                  <a:pt x="614" y="1046"/>
                </a:lnTo>
                <a:lnTo>
                  <a:pt x="625" y="1109"/>
                </a:lnTo>
                <a:lnTo>
                  <a:pt x="622" y="1133"/>
                </a:lnTo>
                <a:lnTo>
                  <a:pt x="608" y="1171"/>
                </a:lnTo>
                <a:lnTo>
                  <a:pt x="601" y="1150"/>
                </a:lnTo>
                <a:lnTo>
                  <a:pt x="586" y="1230"/>
                </a:lnTo>
                <a:lnTo>
                  <a:pt x="574" y="1209"/>
                </a:lnTo>
                <a:lnTo>
                  <a:pt x="581" y="1245"/>
                </a:lnTo>
                <a:lnTo>
                  <a:pt x="548" y="1334"/>
                </a:lnTo>
                <a:lnTo>
                  <a:pt x="527" y="1358"/>
                </a:lnTo>
                <a:lnTo>
                  <a:pt x="520" y="1308"/>
                </a:lnTo>
                <a:lnTo>
                  <a:pt x="503" y="1333"/>
                </a:lnTo>
                <a:lnTo>
                  <a:pt x="516" y="1250"/>
                </a:lnTo>
                <a:lnTo>
                  <a:pt x="503" y="1282"/>
                </a:lnTo>
                <a:lnTo>
                  <a:pt x="500" y="1162"/>
                </a:lnTo>
                <a:lnTo>
                  <a:pt x="491" y="1216"/>
                </a:lnTo>
                <a:lnTo>
                  <a:pt x="485" y="1160"/>
                </a:lnTo>
                <a:lnTo>
                  <a:pt x="487" y="1129"/>
                </a:lnTo>
                <a:lnTo>
                  <a:pt x="472" y="1175"/>
                </a:lnTo>
                <a:lnTo>
                  <a:pt x="458" y="1101"/>
                </a:lnTo>
                <a:lnTo>
                  <a:pt x="460" y="1070"/>
                </a:lnTo>
                <a:lnTo>
                  <a:pt x="446" y="1094"/>
                </a:lnTo>
                <a:lnTo>
                  <a:pt x="439" y="1024"/>
                </a:lnTo>
                <a:lnTo>
                  <a:pt x="427" y="1050"/>
                </a:lnTo>
                <a:lnTo>
                  <a:pt x="404" y="910"/>
                </a:lnTo>
                <a:lnTo>
                  <a:pt x="428" y="865"/>
                </a:lnTo>
                <a:lnTo>
                  <a:pt x="399" y="896"/>
                </a:lnTo>
                <a:lnTo>
                  <a:pt x="402" y="847"/>
                </a:lnTo>
                <a:lnTo>
                  <a:pt x="316" y="927"/>
                </a:lnTo>
                <a:lnTo>
                  <a:pt x="291" y="941"/>
                </a:lnTo>
                <a:lnTo>
                  <a:pt x="301" y="907"/>
                </a:lnTo>
                <a:lnTo>
                  <a:pt x="250" y="965"/>
                </a:lnTo>
                <a:lnTo>
                  <a:pt x="204" y="974"/>
                </a:lnTo>
                <a:lnTo>
                  <a:pt x="216" y="952"/>
                </a:lnTo>
                <a:lnTo>
                  <a:pt x="167" y="992"/>
                </a:lnTo>
                <a:lnTo>
                  <a:pt x="146" y="989"/>
                </a:lnTo>
                <a:lnTo>
                  <a:pt x="147" y="971"/>
                </a:lnTo>
                <a:lnTo>
                  <a:pt x="90" y="1040"/>
                </a:lnTo>
                <a:lnTo>
                  <a:pt x="93" y="1023"/>
                </a:lnTo>
                <a:lnTo>
                  <a:pt x="39" y="1066"/>
                </a:lnTo>
                <a:lnTo>
                  <a:pt x="16" y="1065"/>
                </a:lnTo>
                <a:lnTo>
                  <a:pt x="48" y="1006"/>
                </a:lnTo>
                <a:lnTo>
                  <a:pt x="87" y="945"/>
                </a:lnTo>
                <a:lnTo>
                  <a:pt x="102" y="898"/>
                </a:lnTo>
                <a:lnTo>
                  <a:pt x="141" y="865"/>
                </a:lnTo>
                <a:lnTo>
                  <a:pt x="103" y="885"/>
                </a:lnTo>
                <a:lnTo>
                  <a:pt x="143" y="817"/>
                </a:lnTo>
                <a:lnTo>
                  <a:pt x="168" y="803"/>
                </a:lnTo>
                <a:lnTo>
                  <a:pt x="136" y="806"/>
                </a:lnTo>
                <a:lnTo>
                  <a:pt x="184" y="720"/>
                </a:lnTo>
                <a:lnTo>
                  <a:pt x="203" y="716"/>
                </a:lnTo>
                <a:lnTo>
                  <a:pt x="238" y="653"/>
                </a:lnTo>
                <a:lnTo>
                  <a:pt x="283" y="647"/>
                </a:lnTo>
                <a:lnTo>
                  <a:pt x="259" y="632"/>
                </a:lnTo>
                <a:lnTo>
                  <a:pt x="325" y="596"/>
                </a:lnTo>
                <a:lnTo>
                  <a:pt x="350" y="582"/>
                </a:lnTo>
                <a:lnTo>
                  <a:pt x="296" y="586"/>
                </a:lnTo>
                <a:lnTo>
                  <a:pt x="263" y="583"/>
                </a:lnTo>
                <a:lnTo>
                  <a:pt x="232" y="574"/>
                </a:lnTo>
                <a:lnTo>
                  <a:pt x="253" y="554"/>
                </a:lnTo>
                <a:lnTo>
                  <a:pt x="178" y="558"/>
                </a:lnTo>
                <a:lnTo>
                  <a:pt x="202" y="536"/>
                </a:lnTo>
                <a:lnTo>
                  <a:pt x="140" y="552"/>
                </a:lnTo>
                <a:lnTo>
                  <a:pt x="157" y="529"/>
                </a:lnTo>
                <a:lnTo>
                  <a:pt x="75" y="529"/>
                </a:lnTo>
                <a:lnTo>
                  <a:pt x="0" y="518"/>
                </a:lnTo>
                <a:lnTo>
                  <a:pt x="111" y="486"/>
                </a:lnTo>
                <a:lnTo>
                  <a:pt x="172" y="453"/>
                </a:lnTo>
                <a:lnTo>
                  <a:pt x="190" y="455"/>
                </a:lnTo>
                <a:lnTo>
                  <a:pt x="290" y="409"/>
                </a:lnTo>
                <a:lnTo>
                  <a:pt x="340" y="419"/>
                </a:lnTo>
                <a:lnTo>
                  <a:pt x="409" y="427"/>
                </a:lnTo>
                <a:lnTo>
                  <a:pt x="375" y="387"/>
                </a:lnTo>
                <a:lnTo>
                  <a:pt x="395" y="386"/>
                </a:lnTo>
                <a:lnTo>
                  <a:pt x="366" y="356"/>
                </a:lnTo>
                <a:lnTo>
                  <a:pt x="390" y="361"/>
                </a:lnTo>
                <a:lnTo>
                  <a:pt x="364" y="316"/>
                </a:lnTo>
                <a:lnTo>
                  <a:pt x="478" y="356"/>
                </a:lnTo>
                <a:lnTo>
                  <a:pt x="484" y="383"/>
                </a:lnTo>
                <a:lnTo>
                  <a:pt x="511" y="383"/>
                </a:lnTo>
                <a:lnTo>
                  <a:pt x="543" y="487"/>
                </a:lnTo>
                <a:lnTo>
                  <a:pt x="464" y="3"/>
                </a:lnTo>
                <a:lnTo>
                  <a:pt x="479" y="0"/>
                </a:lnTo>
                <a:lnTo>
                  <a:pt x="529" y="296"/>
                </a:lnTo>
                <a:lnTo>
                  <a:pt x="559" y="476"/>
                </a:lnTo>
                <a:lnTo>
                  <a:pt x="573" y="485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40"/>
          <p:cNvSpPr>
            <a:spLocks/>
          </p:cNvSpPr>
          <p:nvPr userDrawn="1"/>
        </p:nvSpPr>
        <p:spPr bwMode="gray">
          <a:xfrm>
            <a:off x="10727268" y="184150"/>
            <a:ext cx="1437217" cy="1765300"/>
          </a:xfrm>
          <a:custGeom>
            <a:avLst/>
            <a:gdLst>
              <a:gd name="T0" fmla="*/ 2147483646 w 679"/>
              <a:gd name="T1" fmla="*/ 2147483646 h 1112"/>
              <a:gd name="T2" fmla="*/ 2147483646 w 679"/>
              <a:gd name="T3" fmla="*/ 2147483646 h 1112"/>
              <a:gd name="T4" fmla="*/ 2147483646 w 679"/>
              <a:gd name="T5" fmla="*/ 2147483646 h 1112"/>
              <a:gd name="T6" fmla="*/ 2147483646 w 679"/>
              <a:gd name="T7" fmla="*/ 2147483646 h 1112"/>
              <a:gd name="T8" fmla="*/ 2147483646 w 679"/>
              <a:gd name="T9" fmla="*/ 2147483646 h 1112"/>
              <a:gd name="T10" fmla="*/ 2147483646 w 679"/>
              <a:gd name="T11" fmla="*/ 2147483646 h 1112"/>
              <a:gd name="T12" fmla="*/ 2147483646 w 679"/>
              <a:gd name="T13" fmla="*/ 2147483646 h 1112"/>
              <a:gd name="T14" fmla="*/ 2147483646 w 679"/>
              <a:gd name="T15" fmla="*/ 2147483646 h 1112"/>
              <a:gd name="T16" fmla="*/ 2147483646 w 679"/>
              <a:gd name="T17" fmla="*/ 2147483646 h 1112"/>
              <a:gd name="T18" fmla="*/ 2147483646 w 679"/>
              <a:gd name="T19" fmla="*/ 2147483646 h 1112"/>
              <a:gd name="T20" fmla="*/ 2147483646 w 679"/>
              <a:gd name="T21" fmla="*/ 2147483646 h 1112"/>
              <a:gd name="T22" fmla="*/ 2147483646 w 679"/>
              <a:gd name="T23" fmla="*/ 2147483646 h 1112"/>
              <a:gd name="T24" fmla="*/ 2147483646 w 679"/>
              <a:gd name="T25" fmla="*/ 2147483646 h 1112"/>
              <a:gd name="T26" fmla="*/ 2147483646 w 679"/>
              <a:gd name="T27" fmla="*/ 2147483646 h 1112"/>
              <a:gd name="T28" fmla="*/ 2147483646 w 679"/>
              <a:gd name="T29" fmla="*/ 2147483646 h 1112"/>
              <a:gd name="T30" fmla="*/ 2147483646 w 679"/>
              <a:gd name="T31" fmla="*/ 2147483646 h 1112"/>
              <a:gd name="T32" fmla="*/ 2147483646 w 679"/>
              <a:gd name="T33" fmla="*/ 2147483646 h 1112"/>
              <a:gd name="T34" fmla="*/ 2147483646 w 679"/>
              <a:gd name="T35" fmla="*/ 2147483646 h 1112"/>
              <a:gd name="T36" fmla="*/ 2147483646 w 679"/>
              <a:gd name="T37" fmla="*/ 2147483646 h 1112"/>
              <a:gd name="T38" fmla="*/ 2147483646 w 679"/>
              <a:gd name="T39" fmla="*/ 2147483646 h 1112"/>
              <a:gd name="T40" fmla="*/ 2147483646 w 679"/>
              <a:gd name="T41" fmla="*/ 2147483646 h 1112"/>
              <a:gd name="T42" fmla="*/ 2147483646 w 679"/>
              <a:gd name="T43" fmla="*/ 2147483646 h 1112"/>
              <a:gd name="T44" fmla="*/ 2147483646 w 679"/>
              <a:gd name="T45" fmla="*/ 2147483646 h 1112"/>
              <a:gd name="T46" fmla="*/ 2147483646 w 679"/>
              <a:gd name="T47" fmla="*/ 2147483646 h 1112"/>
              <a:gd name="T48" fmla="*/ 2147483646 w 679"/>
              <a:gd name="T49" fmla="*/ 2147483646 h 1112"/>
              <a:gd name="T50" fmla="*/ 2147483646 w 679"/>
              <a:gd name="T51" fmla="*/ 2147483646 h 1112"/>
              <a:gd name="T52" fmla="*/ 2147483646 w 679"/>
              <a:gd name="T53" fmla="*/ 2147483646 h 1112"/>
              <a:gd name="T54" fmla="*/ 2147483646 w 679"/>
              <a:gd name="T55" fmla="*/ 2147483646 h 1112"/>
              <a:gd name="T56" fmla="*/ 2147483646 w 679"/>
              <a:gd name="T57" fmla="*/ 2147483646 h 1112"/>
              <a:gd name="T58" fmla="*/ 2147483646 w 679"/>
              <a:gd name="T59" fmla="*/ 2147483646 h 1112"/>
              <a:gd name="T60" fmla="*/ 2147483646 w 679"/>
              <a:gd name="T61" fmla="*/ 2147483646 h 1112"/>
              <a:gd name="T62" fmla="*/ 2147483646 w 679"/>
              <a:gd name="T63" fmla="*/ 2147483646 h 1112"/>
              <a:gd name="T64" fmla="*/ 2147483646 w 679"/>
              <a:gd name="T65" fmla="*/ 2147483646 h 1112"/>
              <a:gd name="T66" fmla="*/ 2147483646 w 679"/>
              <a:gd name="T67" fmla="*/ 2147483646 h 1112"/>
              <a:gd name="T68" fmla="*/ 2147483646 w 679"/>
              <a:gd name="T69" fmla="*/ 2147483646 h 1112"/>
              <a:gd name="T70" fmla="*/ 2147483646 w 679"/>
              <a:gd name="T71" fmla="*/ 2147483646 h 1112"/>
              <a:gd name="T72" fmla="*/ 0 w 679"/>
              <a:gd name="T73" fmla="*/ 2147483646 h 1112"/>
              <a:gd name="T74" fmla="*/ 2147483646 w 679"/>
              <a:gd name="T75" fmla="*/ 2147483646 h 1112"/>
              <a:gd name="T76" fmla="*/ 2147483646 w 679"/>
              <a:gd name="T77" fmla="*/ 2147483646 h 1112"/>
              <a:gd name="T78" fmla="*/ 2147483646 w 679"/>
              <a:gd name="T79" fmla="*/ 2147483646 h 1112"/>
              <a:gd name="T80" fmla="*/ 2147483646 w 679"/>
              <a:gd name="T81" fmla="*/ 2147483646 h 1112"/>
              <a:gd name="T82" fmla="*/ 2147483646 w 679"/>
              <a:gd name="T83" fmla="*/ 2147483646 h 1112"/>
              <a:gd name="T84" fmla="*/ 2147483646 w 679"/>
              <a:gd name="T85" fmla="*/ 2147483646 h 1112"/>
              <a:gd name="T86" fmla="*/ 2147483646 w 679"/>
              <a:gd name="T87" fmla="*/ 2147483646 h 1112"/>
              <a:gd name="T88" fmla="*/ 2147483646 w 679"/>
              <a:gd name="T89" fmla="*/ 2147483646 h 1112"/>
              <a:gd name="T90" fmla="*/ 2147483646 w 679"/>
              <a:gd name="T91" fmla="*/ 2147483646 h 1112"/>
              <a:gd name="T92" fmla="*/ 2147483646 w 679"/>
              <a:gd name="T93" fmla="*/ 2147483646 h 11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79" h="1112">
                <a:moveTo>
                  <a:pt x="446" y="350"/>
                </a:moveTo>
                <a:lnTo>
                  <a:pt x="430" y="296"/>
                </a:lnTo>
                <a:lnTo>
                  <a:pt x="406" y="235"/>
                </a:lnTo>
                <a:lnTo>
                  <a:pt x="399" y="173"/>
                </a:lnTo>
                <a:lnTo>
                  <a:pt x="403" y="159"/>
                </a:lnTo>
                <a:lnTo>
                  <a:pt x="412" y="183"/>
                </a:lnTo>
                <a:lnTo>
                  <a:pt x="410" y="137"/>
                </a:lnTo>
                <a:lnTo>
                  <a:pt x="422" y="101"/>
                </a:lnTo>
                <a:lnTo>
                  <a:pt x="426" y="123"/>
                </a:lnTo>
                <a:lnTo>
                  <a:pt x="433" y="90"/>
                </a:lnTo>
                <a:lnTo>
                  <a:pt x="431" y="66"/>
                </a:lnTo>
                <a:lnTo>
                  <a:pt x="437" y="87"/>
                </a:lnTo>
                <a:lnTo>
                  <a:pt x="441" y="46"/>
                </a:lnTo>
                <a:lnTo>
                  <a:pt x="449" y="32"/>
                </a:lnTo>
                <a:lnTo>
                  <a:pt x="448" y="0"/>
                </a:lnTo>
                <a:lnTo>
                  <a:pt x="463" y="54"/>
                </a:lnTo>
                <a:lnTo>
                  <a:pt x="470" y="39"/>
                </a:lnTo>
                <a:lnTo>
                  <a:pt x="478" y="72"/>
                </a:lnTo>
                <a:lnTo>
                  <a:pt x="498" y="115"/>
                </a:lnTo>
                <a:lnTo>
                  <a:pt x="503" y="95"/>
                </a:lnTo>
                <a:lnTo>
                  <a:pt x="505" y="149"/>
                </a:lnTo>
                <a:lnTo>
                  <a:pt x="516" y="203"/>
                </a:lnTo>
                <a:lnTo>
                  <a:pt x="550" y="123"/>
                </a:lnTo>
                <a:lnTo>
                  <a:pt x="601" y="94"/>
                </a:lnTo>
                <a:lnTo>
                  <a:pt x="679" y="226"/>
                </a:lnTo>
                <a:lnTo>
                  <a:pt x="608" y="310"/>
                </a:lnTo>
                <a:lnTo>
                  <a:pt x="679" y="546"/>
                </a:lnTo>
                <a:lnTo>
                  <a:pt x="677" y="908"/>
                </a:lnTo>
                <a:lnTo>
                  <a:pt x="662" y="883"/>
                </a:lnTo>
                <a:lnTo>
                  <a:pt x="663" y="909"/>
                </a:lnTo>
                <a:lnTo>
                  <a:pt x="621" y="858"/>
                </a:lnTo>
                <a:lnTo>
                  <a:pt x="624" y="885"/>
                </a:lnTo>
                <a:lnTo>
                  <a:pt x="532" y="782"/>
                </a:lnTo>
                <a:lnTo>
                  <a:pt x="527" y="733"/>
                </a:lnTo>
                <a:lnTo>
                  <a:pt x="521" y="775"/>
                </a:lnTo>
                <a:lnTo>
                  <a:pt x="497" y="733"/>
                </a:lnTo>
                <a:lnTo>
                  <a:pt x="470" y="842"/>
                </a:lnTo>
                <a:lnTo>
                  <a:pt x="458" y="867"/>
                </a:lnTo>
                <a:lnTo>
                  <a:pt x="448" y="834"/>
                </a:lnTo>
                <a:lnTo>
                  <a:pt x="438" y="908"/>
                </a:lnTo>
                <a:lnTo>
                  <a:pt x="405" y="940"/>
                </a:lnTo>
                <a:lnTo>
                  <a:pt x="403" y="915"/>
                </a:lnTo>
                <a:lnTo>
                  <a:pt x="384" y="973"/>
                </a:lnTo>
                <a:lnTo>
                  <a:pt x="365" y="983"/>
                </a:lnTo>
                <a:lnTo>
                  <a:pt x="357" y="966"/>
                </a:lnTo>
                <a:lnTo>
                  <a:pt x="347" y="1053"/>
                </a:lnTo>
                <a:lnTo>
                  <a:pt x="340" y="1038"/>
                </a:lnTo>
                <a:lnTo>
                  <a:pt x="318" y="1101"/>
                </a:lnTo>
                <a:lnTo>
                  <a:pt x="301" y="1112"/>
                </a:lnTo>
                <a:lnTo>
                  <a:pt x="295" y="1047"/>
                </a:lnTo>
                <a:lnTo>
                  <a:pt x="295" y="976"/>
                </a:lnTo>
                <a:lnTo>
                  <a:pt x="281" y="932"/>
                </a:lnTo>
                <a:lnTo>
                  <a:pt x="296" y="885"/>
                </a:lnTo>
                <a:lnTo>
                  <a:pt x="275" y="921"/>
                </a:lnTo>
                <a:lnTo>
                  <a:pt x="273" y="845"/>
                </a:lnTo>
                <a:lnTo>
                  <a:pt x="285" y="820"/>
                </a:lnTo>
                <a:lnTo>
                  <a:pt x="261" y="840"/>
                </a:lnTo>
                <a:lnTo>
                  <a:pt x="254" y="746"/>
                </a:lnTo>
                <a:lnTo>
                  <a:pt x="267" y="731"/>
                </a:lnTo>
                <a:lnTo>
                  <a:pt x="262" y="661"/>
                </a:lnTo>
                <a:lnTo>
                  <a:pt x="295" y="633"/>
                </a:lnTo>
                <a:lnTo>
                  <a:pt x="268" y="634"/>
                </a:lnTo>
                <a:lnTo>
                  <a:pt x="304" y="570"/>
                </a:lnTo>
                <a:lnTo>
                  <a:pt x="316" y="546"/>
                </a:lnTo>
                <a:lnTo>
                  <a:pt x="274" y="577"/>
                </a:lnTo>
                <a:lnTo>
                  <a:pt x="246" y="592"/>
                </a:lnTo>
                <a:lnTo>
                  <a:pt x="217" y="601"/>
                </a:lnTo>
                <a:lnTo>
                  <a:pt x="223" y="573"/>
                </a:lnTo>
                <a:lnTo>
                  <a:pt x="165" y="616"/>
                </a:lnTo>
                <a:lnTo>
                  <a:pt x="172" y="587"/>
                </a:lnTo>
                <a:lnTo>
                  <a:pt x="130" y="632"/>
                </a:lnTo>
                <a:lnTo>
                  <a:pt x="132" y="605"/>
                </a:lnTo>
                <a:lnTo>
                  <a:pt x="66" y="648"/>
                </a:lnTo>
                <a:lnTo>
                  <a:pt x="0" y="678"/>
                </a:lnTo>
                <a:lnTo>
                  <a:pt x="72" y="594"/>
                </a:lnTo>
                <a:lnTo>
                  <a:pt x="105" y="535"/>
                </a:lnTo>
                <a:lnTo>
                  <a:pt x="121" y="526"/>
                </a:lnTo>
                <a:lnTo>
                  <a:pt x="176" y="437"/>
                </a:lnTo>
                <a:lnTo>
                  <a:pt x="222" y="420"/>
                </a:lnTo>
                <a:lnTo>
                  <a:pt x="282" y="390"/>
                </a:lnTo>
                <a:lnTo>
                  <a:pt x="233" y="375"/>
                </a:lnTo>
                <a:lnTo>
                  <a:pt x="249" y="365"/>
                </a:lnTo>
                <a:lnTo>
                  <a:pt x="210" y="355"/>
                </a:lnTo>
                <a:lnTo>
                  <a:pt x="233" y="345"/>
                </a:lnTo>
                <a:lnTo>
                  <a:pt x="188" y="323"/>
                </a:lnTo>
                <a:lnTo>
                  <a:pt x="301" y="296"/>
                </a:lnTo>
                <a:lnTo>
                  <a:pt x="320" y="315"/>
                </a:lnTo>
                <a:lnTo>
                  <a:pt x="342" y="300"/>
                </a:lnTo>
                <a:lnTo>
                  <a:pt x="422" y="367"/>
                </a:lnTo>
                <a:lnTo>
                  <a:pt x="104" y="17"/>
                </a:lnTo>
                <a:lnTo>
                  <a:pt x="114" y="6"/>
                </a:lnTo>
                <a:lnTo>
                  <a:pt x="311" y="219"/>
                </a:lnTo>
                <a:lnTo>
                  <a:pt x="429" y="351"/>
                </a:lnTo>
                <a:lnTo>
                  <a:pt x="503" y="407"/>
                </a:lnTo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41"/>
          <p:cNvSpPr>
            <a:spLocks/>
          </p:cNvSpPr>
          <p:nvPr userDrawn="1"/>
        </p:nvSpPr>
        <p:spPr bwMode="gray">
          <a:xfrm>
            <a:off x="9662584" y="153988"/>
            <a:ext cx="2387600" cy="2081212"/>
          </a:xfrm>
          <a:custGeom>
            <a:avLst/>
            <a:gdLst>
              <a:gd name="T0" fmla="*/ 2147483646 w 1291"/>
              <a:gd name="T1" fmla="*/ 2147483646 h 1500"/>
              <a:gd name="T2" fmla="*/ 2147483646 w 1291"/>
              <a:gd name="T3" fmla="*/ 2147483646 h 1500"/>
              <a:gd name="T4" fmla="*/ 2147483646 w 1291"/>
              <a:gd name="T5" fmla="*/ 2147483646 h 1500"/>
              <a:gd name="T6" fmla="*/ 2147483646 w 1291"/>
              <a:gd name="T7" fmla="*/ 2147483646 h 1500"/>
              <a:gd name="T8" fmla="*/ 2147483646 w 1291"/>
              <a:gd name="T9" fmla="*/ 2147483646 h 1500"/>
              <a:gd name="T10" fmla="*/ 2147483646 w 1291"/>
              <a:gd name="T11" fmla="*/ 2147483646 h 1500"/>
              <a:gd name="T12" fmla="*/ 2147483646 w 1291"/>
              <a:gd name="T13" fmla="*/ 2147483646 h 1500"/>
              <a:gd name="T14" fmla="*/ 2147483646 w 1291"/>
              <a:gd name="T15" fmla="*/ 2147483646 h 1500"/>
              <a:gd name="T16" fmla="*/ 2147483646 w 1291"/>
              <a:gd name="T17" fmla="*/ 2147483646 h 1500"/>
              <a:gd name="T18" fmla="*/ 2147483646 w 1291"/>
              <a:gd name="T19" fmla="*/ 2147483646 h 1500"/>
              <a:gd name="T20" fmla="*/ 2147483646 w 1291"/>
              <a:gd name="T21" fmla="*/ 2147483646 h 1500"/>
              <a:gd name="T22" fmla="*/ 2147483646 w 1291"/>
              <a:gd name="T23" fmla="*/ 2147483646 h 1500"/>
              <a:gd name="T24" fmla="*/ 2147483646 w 1291"/>
              <a:gd name="T25" fmla="*/ 2147483646 h 1500"/>
              <a:gd name="T26" fmla="*/ 2147483646 w 1291"/>
              <a:gd name="T27" fmla="*/ 2147483646 h 1500"/>
              <a:gd name="T28" fmla="*/ 2147483646 w 1291"/>
              <a:gd name="T29" fmla="*/ 2147483646 h 1500"/>
              <a:gd name="T30" fmla="*/ 2147483646 w 1291"/>
              <a:gd name="T31" fmla="*/ 2147483646 h 1500"/>
              <a:gd name="T32" fmla="*/ 2147483646 w 1291"/>
              <a:gd name="T33" fmla="*/ 2147483646 h 1500"/>
              <a:gd name="T34" fmla="*/ 2147483646 w 1291"/>
              <a:gd name="T35" fmla="*/ 2147483646 h 1500"/>
              <a:gd name="T36" fmla="*/ 2147483646 w 1291"/>
              <a:gd name="T37" fmla="*/ 2147483646 h 1500"/>
              <a:gd name="T38" fmla="*/ 2147483646 w 1291"/>
              <a:gd name="T39" fmla="*/ 2147483646 h 1500"/>
              <a:gd name="T40" fmla="*/ 2147483646 w 1291"/>
              <a:gd name="T41" fmla="*/ 2147483646 h 1500"/>
              <a:gd name="T42" fmla="*/ 2147483646 w 1291"/>
              <a:gd name="T43" fmla="*/ 2147483646 h 1500"/>
              <a:gd name="T44" fmla="*/ 2147483646 w 1291"/>
              <a:gd name="T45" fmla="*/ 2147483646 h 1500"/>
              <a:gd name="T46" fmla="*/ 2147483646 w 1291"/>
              <a:gd name="T47" fmla="*/ 2147483646 h 1500"/>
              <a:gd name="T48" fmla="*/ 2147483646 w 1291"/>
              <a:gd name="T49" fmla="*/ 2147483646 h 1500"/>
              <a:gd name="T50" fmla="*/ 2147483646 w 1291"/>
              <a:gd name="T51" fmla="*/ 2147483646 h 1500"/>
              <a:gd name="T52" fmla="*/ 2147483646 w 1291"/>
              <a:gd name="T53" fmla="*/ 2147483646 h 1500"/>
              <a:gd name="T54" fmla="*/ 2147483646 w 1291"/>
              <a:gd name="T55" fmla="*/ 2147483646 h 1500"/>
              <a:gd name="T56" fmla="*/ 2147483646 w 1291"/>
              <a:gd name="T57" fmla="*/ 2147483646 h 1500"/>
              <a:gd name="T58" fmla="*/ 2147483646 w 1291"/>
              <a:gd name="T59" fmla="*/ 2147483646 h 1500"/>
              <a:gd name="T60" fmla="*/ 2147483646 w 1291"/>
              <a:gd name="T61" fmla="*/ 2147483646 h 1500"/>
              <a:gd name="T62" fmla="*/ 2147483646 w 1291"/>
              <a:gd name="T63" fmla="*/ 2147483646 h 1500"/>
              <a:gd name="T64" fmla="*/ 2147483646 w 1291"/>
              <a:gd name="T65" fmla="*/ 2147483646 h 1500"/>
              <a:gd name="T66" fmla="*/ 2147483646 w 1291"/>
              <a:gd name="T67" fmla="*/ 2147483646 h 1500"/>
              <a:gd name="T68" fmla="*/ 2147483646 w 1291"/>
              <a:gd name="T69" fmla="*/ 2147483646 h 1500"/>
              <a:gd name="T70" fmla="*/ 2147483646 w 1291"/>
              <a:gd name="T71" fmla="*/ 2147483646 h 1500"/>
              <a:gd name="T72" fmla="*/ 2147483646 w 1291"/>
              <a:gd name="T73" fmla="*/ 2147483646 h 1500"/>
              <a:gd name="T74" fmla="*/ 2147483646 w 1291"/>
              <a:gd name="T75" fmla="*/ 2147483646 h 1500"/>
              <a:gd name="T76" fmla="*/ 2147483646 w 1291"/>
              <a:gd name="T77" fmla="*/ 2147483646 h 1500"/>
              <a:gd name="T78" fmla="*/ 2147483646 w 1291"/>
              <a:gd name="T79" fmla="*/ 2147483646 h 1500"/>
              <a:gd name="T80" fmla="*/ 2147483646 w 1291"/>
              <a:gd name="T81" fmla="*/ 2147483646 h 1500"/>
              <a:gd name="T82" fmla="*/ 2147483646 w 1291"/>
              <a:gd name="T83" fmla="*/ 2147483646 h 1500"/>
              <a:gd name="T84" fmla="*/ 2147483646 w 1291"/>
              <a:gd name="T85" fmla="*/ 2147483646 h 1500"/>
              <a:gd name="T86" fmla="*/ 2147483646 w 1291"/>
              <a:gd name="T87" fmla="*/ 2147483646 h 1500"/>
              <a:gd name="T88" fmla="*/ 2147483646 w 1291"/>
              <a:gd name="T89" fmla="*/ 2147483646 h 1500"/>
              <a:gd name="T90" fmla="*/ 2147483646 w 1291"/>
              <a:gd name="T91" fmla="*/ 2147483646 h 1500"/>
              <a:gd name="T92" fmla="*/ 2147483646 w 1291"/>
              <a:gd name="T93" fmla="*/ 2147483646 h 1500"/>
              <a:gd name="T94" fmla="*/ 2147483646 w 1291"/>
              <a:gd name="T95" fmla="*/ 2147483646 h 1500"/>
              <a:gd name="T96" fmla="*/ 2147483646 w 1291"/>
              <a:gd name="T97" fmla="*/ 2147483646 h 1500"/>
              <a:gd name="T98" fmla="*/ 2147483646 w 1291"/>
              <a:gd name="T99" fmla="*/ 2147483646 h 1500"/>
              <a:gd name="T100" fmla="*/ 2147483646 w 1291"/>
              <a:gd name="T101" fmla="*/ 2147483646 h 1500"/>
              <a:gd name="T102" fmla="*/ 2147483646 w 1291"/>
              <a:gd name="T103" fmla="*/ 2147483646 h 1500"/>
              <a:gd name="T104" fmla="*/ 2147483646 w 1291"/>
              <a:gd name="T105" fmla="*/ 0 h 1500"/>
              <a:gd name="T106" fmla="*/ 2147483646 w 1291"/>
              <a:gd name="T107" fmla="*/ 2147483646 h 15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91" h="1500">
                <a:moveTo>
                  <a:pt x="632" y="537"/>
                </a:moveTo>
                <a:lnTo>
                  <a:pt x="650" y="475"/>
                </a:lnTo>
                <a:lnTo>
                  <a:pt x="665" y="402"/>
                </a:lnTo>
                <a:lnTo>
                  <a:pt x="696" y="338"/>
                </a:lnTo>
                <a:lnTo>
                  <a:pt x="709" y="327"/>
                </a:lnTo>
                <a:lnTo>
                  <a:pt x="703" y="356"/>
                </a:lnTo>
                <a:lnTo>
                  <a:pt x="729" y="311"/>
                </a:lnTo>
                <a:lnTo>
                  <a:pt x="764" y="284"/>
                </a:lnTo>
                <a:lnTo>
                  <a:pt x="754" y="307"/>
                </a:lnTo>
                <a:lnTo>
                  <a:pt x="780" y="279"/>
                </a:lnTo>
                <a:lnTo>
                  <a:pt x="795" y="255"/>
                </a:lnTo>
                <a:lnTo>
                  <a:pt x="787" y="280"/>
                </a:lnTo>
                <a:lnTo>
                  <a:pt x="816" y="242"/>
                </a:lnTo>
                <a:lnTo>
                  <a:pt x="832" y="235"/>
                </a:lnTo>
                <a:lnTo>
                  <a:pt x="851" y="203"/>
                </a:lnTo>
                <a:lnTo>
                  <a:pt x="833" y="264"/>
                </a:lnTo>
                <a:lnTo>
                  <a:pt x="849" y="255"/>
                </a:lnTo>
                <a:lnTo>
                  <a:pt x="836" y="290"/>
                </a:lnTo>
                <a:lnTo>
                  <a:pt x="828" y="344"/>
                </a:lnTo>
                <a:lnTo>
                  <a:pt x="845" y="328"/>
                </a:lnTo>
                <a:lnTo>
                  <a:pt x="813" y="381"/>
                </a:lnTo>
                <a:lnTo>
                  <a:pt x="790" y="440"/>
                </a:lnTo>
                <a:lnTo>
                  <a:pt x="873" y="384"/>
                </a:lnTo>
                <a:lnTo>
                  <a:pt x="940" y="387"/>
                </a:lnTo>
                <a:lnTo>
                  <a:pt x="974" y="371"/>
                </a:lnTo>
                <a:lnTo>
                  <a:pt x="1095" y="369"/>
                </a:lnTo>
                <a:lnTo>
                  <a:pt x="1087" y="388"/>
                </a:lnTo>
                <a:lnTo>
                  <a:pt x="1135" y="356"/>
                </a:lnTo>
                <a:lnTo>
                  <a:pt x="1291" y="341"/>
                </a:lnTo>
                <a:lnTo>
                  <a:pt x="1255" y="365"/>
                </a:lnTo>
                <a:lnTo>
                  <a:pt x="1180" y="393"/>
                </a:lnTo>
                <a:lnTo>
                  <a:pt x="1202" y="399"/>
                </a:lnTo>
                <a:lnTo>
                  <a:pt x="1121" y="426"/>
                </a:lnTo>
                <a:lnTo>
                  <a:pt x="1145" y="434"/>
                </a:lnTo>
                <a:lnTo>
                  <a:pt x="1064" y="476"/>
                </a:lnTo>
                <a:lnTo>
                  <a:pt x="1100" y="482"/>
                </a:lnTo>
                <a:lnTo>
                  <a:pt x="981" y="542"/>
                </a:lnTo>
                <a:lnTo>
                  <a:pt x="1014" y="554"/>
                </a:lnTo>
                <a:lnTo>
                  <a:pt x="956" y="574"/>
                </a:lnTo>
                <a:lnTo>
                  <a:pt x="932" y="563"/>
                </a:lnTo>
                <a:lnTo>
                  <a:pt x="952" y="581"/>
                </a:lnTo>
                <a:lnTo>
                  <a:pt x="871" y="588"/>
                </a:lnTo>
                <a:lnTo>
                  <a:pt x="895" y="603"/>
                </a:lnTo>
                <a:lnTo>
                  <a:pt x="811" y="599"/>
                </a:lnTo>
                <a:lnTo>
                  <a:pt x="927" y="632"/>
                </a:lnTo>
                <a:lnTo>
                  <a:pt x="970" y="683"/>
                </a:lnTo>
                <a:lnTo>
                  <a:pt x="1000" y="697"/>
                </a:lnTo>
                <a:lnTo>
                  <a:pt x="1034" y="771"/>
                </a:lnTo>
                <a:lnTo>
                  <a:pt x="1059" y="789"/>
                </a:lnTo>
                <a:lnTo>
                  <a:pt x="1084" y="843"/>
                </a:lnTo>
                <a:lnTo>
                  <a:pt x="1078" y="872"/>
                </a:lnTo>
                <a:lnTo>
                  <a:pt x="1055" y="862"/>
                </a:lnTo>
                <a:lnTo>
                  <a:pt x="1100" y="895"/>
                </a:lnTo>
                <a:lnTo>
                  <a:pt x="1104" y="931"/>
                </a:lnTo>
                <a:lnTo>
                  <a:pt x="1068" y="931"/>
                </a:lnTo>
                <a:lnTo>
                  <a:pt x="1113" y="947"/>
                </a:lnTo>
                <a:lnTo>
                  <a:pt x="1131" y="984"/>
                </a:lnTo>
                <a:lnTo>
                  <a:pt x="1094" y="972"/>
                </a:lnTo>
                <a:lnTo>
                  <a:pt x="1190" y="1053"/>
                </a:lnTo>
                <a:lnTo>
                  <a:pt x="1192" y="1147"/>
                </a:lnTo>
                <a:lnTo>
                  <a:pt x="1135" y="1111"/>
                </a:lnTo>
                <a:lnTo>
                  <a:pt x="1120" y="1087"/>
                </a:lnTo>
                <a:lnTo>
                  <a:pt x="1094" y="1094"/>
                </a:lnTo>
                <a:lnTo>
                  <a:pt x="1055" y="1045"/>
                </a:lnTo>
                <a:lnTo>
                  <a:pt x="1074" y="1075"/>
                </a:lnTo>
                <a:lnTo>
                  <a:pt x="1029" y="1059"/>
                </a:lnTo>
                <a:lnTo>
                  <a:pt x="856" y="993"/>
                </a:lnTo>
                <a:lnTo>
                  <a:pt x="801" y="939"/>
                </a:lnTo>
                <a:lnTo>
                  <a:pt x="733" y="871"/>
                </a:lnTo>
                <a:lnTo>
                  <a:pt x="769" y="931"/>
                </a:lnTo>
                <a:lnTo>
                  <a:pt x="749" y="1070"/>
                </a:lnTo>
                <a:lnTo>
                  <a:pt x="728" y="1129"/>
                </a:lnTo>
                <a:lnTo>
                  <a:pt x="709" y="1100"/>
                </a:lnTo>
                <a:lnTo>
                  <a:pt x="725" y="1146"/>
                </a:lnTo>
                <a:lnTo>
                  <a:pt x="696" y="1212"/>
                </a:lnTo>
                <a:lnTo>
                  <a:pt x="692" y="1173"/>
                </a:lnTo>
                <a:lnTo>
                  <a:pt x="676" y="1156"/>
                </a:lnTo>
                <a:lnTo>
                  <a:pt x="689" y="1225"/>
                </a:lnTo>
                <a:lnTo>
                  <a:pt x="685" y="1252"/>
                </a:lnTo>
                <a:lnTo>
                  <a:pt x="671" y="1293"/>
                </a:lnTo>
                <a:lnTo>
                  <a:pt x="662" y="1270"/>
                </a:lnTo>
                <a:lnTo>
                  <a:pt x="646" y="1358"/>
                </a:lnTo>
                <a:lnTo>
                  <a:pt x="632" y="1336"/>
                </a:lnTo>
                <a:lnTo>
                  <a:pt x="640" y="1376"/>
                </a:lnTo>
                <a:lnTo>
                  <a:pt x="604" y="1473"/>
                </a:lnTo>
                <a:lnTo>
                  <a:pt x="581" y="1500"/>
                </a:lnTo>
                <a:lnTo>
                  <a:pt x="574" y="1445"/>
                </a:lnTo>
                <a:lnTo>
                  <a:pt x="555" y="1472"/>
                </a:lnTo>
                <a:lnTo>
                  <a:pt x="569" y="1381"/>
                </a:lnTo>
                <a:lnTo>
                  <a:pt x="555" y="1416"/>
                </a:lnTo>
                <a:lnTo>
                  <a:pt x="551" y="1284"/>
                </a:lnTo>
                <a:lnTo>
                  <a:pt x="542" y="1343"/>
                </a:lnTo>
                <a:lnTo>
                  <a:pt x="534" y="1280"/>
                </a:lnTo>
                <a:lnTo>
                  <a:pt x="537" y="1247"/>
                </a:lnTo>
                <a:lnTo>
                  <a:pt x="521" y="1298"/>
                </a:lnTo>
                <a:lnTo>
                  <a:pt x="505" y="1216"/>
                </a:lnTo>
                <a:lnTo>
                  <a:pt x="506" y="1182"/>
                </a:lnTo>
                <a:lnTo>
                  <a:pt x="491" y="1208"/>
                </a:lnTo>
                <a:lnTo>
                  <a:pt x="482" y="1132"/>
                </a:lnTo>
                <a:lnTo>
                  <a:pt x="469" y="1161"/>
                </a:lnTo>
                <a:lnTo>
                  <a:pt x="445" y="1006"/>
                </a:lnTo>
                <a:lnTo>
                  <a:pt x="470" y="956"/>
                </a:lnTo>
                <a:lnTo>
                  <a:pt x="439" y="991"/>
                </a:lnTo>
                <a:lnTo>
                  <a:pt x="443" y="936"/>
                </a:lnTo>
                <a:lnTo>
                  <a:pt x="348" y="1024"/>
                </a:lnTo>
                <a:lnTo>
                  <a:pt x="321" y="1040"/>
                </a:lnTo>
                <a:lnTo>
                  <a:pt x="331" y="1003"/>
                </a:lnTo>
                <a:lnTo>
                  <a:pt x="276" y="1067"/>
                </a:lnTo>
                <a:lnTo>
                  <a:pt x="224" y="1076"/>
                </a:lnTo>
                <a:lnTo>
                  <a:pt x="238" y="1052"/>
                </a:lnTo>
                <a:lnTo>
                  <a:pt x="184" y="1095"/>
                </a:lnTo>
                <a:lnTo>
                  <a:pt x="160" y="1093"/>
                </a:lnTo>
                <a:lnTo>
                  <a:pt x="162" y="1072"/>
                </a:lnTo>
                <a:lnTo>
                  <a:pt x="98" y="1149"/>
                </a:lnTo>
                <a:lnTo>
                  <a:pt x="101" y="1130"/>
                </a:lnTo>
                <a:lnTo>
                  <a:pt x="41" y="1177"/>
                </a:lnTo>
                <a:lnTo>
                  <a:pt x="17" y="1177"/>
                </a:lnTo>
                <a:lnTo>
                  <a:pt x="51" y="1111"/>
                </a:lnTo>
                <a:lnTo>
                  <a:pt x="96" y="1043"/>
                </a:lnTo>
                <a:lnTo>
                  <a:pt x="111" y="992"/>
                </a:lnTo>
                <a:lnTo>
                  <a:pt x="154" y="956"/>
                </a:lnTo>
                <a:lnTo>
                  <a:pt x="113" y="978"/>
                </a:lnTo>
                <a:lnTo>
                  <a:pt x="156" y="904"/>
                </a:lnTo>
                <a:lnTo>
                  <a:pt x="183" y="887"/>
                </a:lnTo>
                <a:lnTo>
                  <a:pt x="149" y="892"/>
                </a:lnTo>
                <a:lnTo>
                  <a:pt x="201" y="797"/>
                </a:lnTo>
                <a:lnTo>
                  <a:pt x="223" y="791"/>
                </a:lnTo>
                <a:lnTo>
                  <a:pt x="261" y="721"/>
                </a:lnTo>
                <a:lnTo>
                  <a:pt x="311" y="714"/>
                </a:lnTo>
                <a:lnTo>
                  <a:pt x="284" y="698"/>
                </a:lnTo>
                <a:lnTo>
                  <a:pt x="358" y="660"/>
                </a:lnTo>
                <a:lnTo>
                  <a:pt x="386" y="643"/>
                </a:lnTo>
                <a:lnTo>
                  <a:pt x="325" y="647"/>
                </a:lnTo>
                <a:lnTo>
                  <a:pt x="289" y="644"/>
                </a:lnTo>
                <a:lnTo>
                  <a:pt x="255" y="635"/>
                </a:lnTo>
                <a:lnTo>
                  <a:pt x="278" y="612"/>
                </a:lnTo>
                <a:lnTo>
                  <a:pt x="196" y="617"/>
                </a:lnTo>
                <a:lnTo>
                  <a:pt x="221" y="593"/>
                </a:lnTo>
                <a:lnTo>
                  <a:pt x="153" y="610"/>
                </a:lnTo>
                <a:lnTo>
                  <a:pt x="171" y="585"/>
                </a:lnTo>
                <a:lnTo>
                  <a:pt x="82" y="586"/>
                </a:lnTo>
                <a:lnTo>
                  <a:pt x="0" y="573"/>
                </a:lnTo>
                <a:lnTo>
                  <a:pt x="121" y="537"/>
                </a:lnTo>
                <a:lnTo>
                  <a:pt x="189" y="502"/>
                </a:lnTo>
                <a:lnTo>
                  <a:pt x="209" y="503"/>
                </a:lnTo>
                <a:lnTo>
                  <a:pt x="318" y="452"/>
                </a:lnTo>
                <a:lnTo>
                  <a:pt x="373" y="464"/>
                </a:lnTo>
                <a:lnTo>
                  <a:pt x="450" y="473"/>
                </a:lnTo>
                <a:lnTo>
                  <a:pt x="412" y="429"/>
                </a:lnTo>
                <a:lnTo>
                  <a:pt x="434" y="428"/>
                </a:lnTo>
                <a:lnTo>
                  <a:pt x="403" y="394"/>
                </a:lnTo>
                <a:lnTo>
                  <a:pt x="430" y="400"/>
                </a:lnTo>
                <a:lnTo>
                  <a:pt x="401" y="350"/>
                </a:lnTo>
                <a:lnTo>
                  <a:pt x="525" y="395"/>
                </a:lnTo>
                <a:lnTo>
                  <a:pt x="532" y="424"/>
                </a:lnTo>
                <a:lnTo>
                  <a:pt x="563" y="424"/>
                </a:lnTo>
                <a:lnTo>
                  <a:pt x="598" y="539"/>
                </a:lnTo>
                <a:lnTo>
                  <a:pt x="510" y="5"/>
                </a:lnTo>
                <a:lnTo>
                  <a:pt x="527" y="0"/>
                </a:lnTo>
                <a:lnTo>
                  <a:pt x="583" y="328"/>
                </a:lnTo>
                <a:lnTo>
                  <a:pt x="616" y="527"/>
                </a:lnTo>
                <a:lnTo>
                  <a:pt x="632" y="537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42"/>
          <p:cNvSpPr>
            <a:spLocks/>
          </p:cNvSpPr>
          <p:nvPr userDrawn="1"/>
        </p:nvSpPr>
        <p:spPr bwMode="gray">
          <a:xfrm>
            <a:off x="4064000" y="1"/>
            <a:ext cx="2813051" cy="1477963"/>
          </a:xfrm>
          <a:custGeom>
            <a:avLst/>
            <a:gdLst>
              <a:gd name="T0" fmla="*/ 2147483646 w 1329"/>
              <a:gd name="T1" fmla="*/ 2147483646 h 931"/>
              <a:gd name="T2" fmla="*/ 2147483646 w 1329"/>
              <a:gd name="T3" fmla="*/ 2147483646 h 931"/>
              <a:gd name="T4" fmla="*/ 2147483646 w 1329"/>
              <a:gd name="T5" fmla="*/ 2147483646 h 931"/>
              <a:gd name="T6" fmla="*/ 2147483646 w 1329"/>
              <a:gd name="T7" fmla="*/ 2147483646 h 931"/>
              <a:gd name="T8" fmla="*/ 2147483646 w 1329"/>
              <a:gd name="T9" fmla="*/ 2147483646 h 931"/>
              <a:gd name="T10" fmla="*/ 2147483646 w 1329"/>
              <a:gd name="T11" fmla="*/ 2147483646 h 931"/>
              <a:gd name="T12" fmla="*/ 2147483646 w 1329"/>
              <a:gd name="T13" fmla="*/ 2147483646 h 931"/>
              <a:gd name="T14" fmla="*/ 2147483646 w 1329"/>
              <a:gd name="T15" fmla="*/ 2147483646 h 931"/>
              <a:gd name="T16" fmla="*/ 2147483646 w 1329"/>
              <a:gd name="T17" fmla="*/ 2147483646 h 931"/>
              <a:gd name="T18" fmla="*/ 2147483646 w 1329"/>
              <a:gd name="T19" fmla="*/ 2147483646 h 931"/>
              <a:gd name="T20" fmla="*/ 2147483646 w 1329"/>
              <a:gd name="T21" fmla="*/ 2147483646 h 931"/>
              <a:gd name="T22" fmla="*/ 2147483646 w 1329"/>
              <a:gd name="T23" fmla="*/ 2147483646 h 931"/>
              <a:gd name="T24" fmla="*/ 2147483646 w 1329"/>
              <a:gd name="T25" fmla="*/ 2147483646 h 931"/>
              <a:gd name="T26" fmla="*/ 2147483646 w 1329"/>
              <a:gd name="T27" fmla="*/ 2147483646 h 931"/>
              <a:gd name="T28" fmla="*/ 2147483646 w 1329"/>
              <a:gd name="T29" fmla="*/ 2147483646 h 931"/>
              <a:gd name="T30" fmla="*/ 2147483646 w 1329"/>
              <a:gd name="T31" fmla="*/ 2147483646 h 931"/>
              <a:gd name="T32" fmla="*/ 2147483646 w 1329"/>
              <a:gd name="T33" fmla="*/ 2147483646 h 931"/>
              <a:gd name="T34" fmla="*/ 2147483646 w 1329"/>
              <a:gd name="T35" fmla="*/ 2147483646 h 931"/>
              <a:gd name="T36" fmla="*/ 2147483646 w 1329"/>
              <a:gd name="T37" fmla="*/ 2147483646 h 931"/>
              <a:gd name="T38" fmla="*/ 2147483646 w 1329"/>
              <a:gd name="T39" fmla="*/ 2147483646 h 931"/>
              <a:gd name="T40" fmla="*/ 2147483646 w 1329"/>
              <a:gd name="T41" fmla="*/ 2147483646 h 931"/>
              <a:gd name="T42" fmla="*/ 2147483646 w 1329"/>
              <a:gd name="T43" fmla="*/ 2147483646 h 931"/>
              <a:gd name="T44" fmla="*/ 2147483646 w 1329"/>
              <a:gd name="T45" fmla="*/ 2147483646 h 931"/>
              <a:gd name="T46" fmla="*/ 2147483646 w 1329"/>
              <a:gd name="T47" fmla="*/ 2147483646 h 931"/>
              <a:gd name="T48" fmla="*/ 2147483646 w 1329"/>
              <a:gd name="T49" fmla="*/ 2147483646 h 931"/>
              <a:gd name="T50" fmla="*/ 2147483646 w 1329"/>
              <a:gd name="T51" fmla="*/ 2147483646 h 931"/>
              <a:gd name="T52" fmla="*/ 2147483646 w 1329"/>
              <a:gd name="T53" fmla="*/ 2147483646 h 931"/>
              <a:gd name="T54" fmla="*/ 2147483646 w 1329"/>
              <a:gd name="T55" fmla="*/ 2147483646 h 931"/>
              <a:gd name="T56" fmla="*/ 2147483646 w 1329"/>
              <a:gd name="T57" fmla="*/ 2147483646 h 931"/>
              <a:gd name="T58" fmla="*/ 2147483646 w 1329"/>
              <a:gd name="T59" fmla="*/ 2147483646 h 931"/>
              <a:gd name="T60" fmla="*/ 2147483646 w 1329"/>
              <a:gd name="T61" fmla="*/ 2147483646 h 931"/>
              <a:gd name="T62" fmla="*/ 2147483646 w 1329"/>
              <a:gd name="T63" fmla="*/ 2147483646 h 931"/>
              <a:gd name="T64" fmla="*/ 2147483646 w 1329"/>
              <a:gd name="T65" fmla="*/ 2147483646 h 931"/>
              <a:gd name="T66" fmla="*/ 2147483646 w 1329"/>
              <a:gd name="T67" fmla="*/ 2147483646 h 931"/>
              <a:gd name="T68" fmla="*/ 2147483646 w 1329"/>
              <a:gd name="T69" fmla="*/ 2147483646 h 931"/>
              <a:gd name="T70" fmla="*/ 2147483646 w 1329"/>
              <a:gd name="T71" fmla="*/ 2147483646 h 931"/>
              <a:gd name="T72" fmla="*/ 2147483646 w 1329"/>
              <a:gd name="T73" fmla="*/ 2147483646 h 931"/>
              <a:gd name="T74" fmla="*/ 2147483646 w 1329"/>
              <a:gd name="T75" fmla="*/ 2147483646 h 931"/>
              <a:gd name="T76" fmla="*/ 0 w 1329"/>
              <a:gd name="T77" fmla="*/ 2147483646 h 931"/>
              <a:gd name="T78" fmla="*/ 2147483646 w 1329"/>
              <a:gd name="T79" fmla="*/ 2147483646 h 931"/>
              <a:gd name="T80" fmla="*/ 2147483646 w 1329"/>
              <a:gd name="T81" fmla="*/ 2147483646 h 931"/>
              <a:gd name="T82" fmla="*/ 2147483646 w 1329"/>
              <a:gd name="T83" fmla="*/ 2147483646 h 931"/>
              <a:gd name="T84" fmla="*/ 2147483646 w 1329"/>
              <a:gd name="T85" fmla="*/ 2147483646 h 931"/>
              <a:gd name="T86" fmla="*/ 2147483646 w 1329"/>
              <a:gd name="T87" fmla="*/ 2147483646 h 931"/>
              <a:gd name="T88" fmla="*/ 2147483646 w 1329"/>
              <a:gd name="T89" fmla="*/ 2147483646 h 931"/>
              <a:gd name="T90" fmla="*/ 2147483646 w 1329"/>
              <a:gd name="T91" fmla="*/ 2147483646 h 931"/>
              <a:gd name="T92" fmla="*/ 2147483646 w 1329"/>
              <a:gd name="T93" fmla="*/ 2147483646 h 931"/>
              <a:gd name="T94" fmla="*/ 2147483646 w 1329"/>
              <a:gd name="T95" fmla="*/ 2147483646 h 931"/>
              <a:gd name="T96" fmla="*/ 2147483646 w 1329"/>
              <a:gd name="T97" fmla="*/ 2147483646 h 931"/>
              <a:gd name="T98" fmla="*/ 2147483646 w 1329"/>
              <a:gd name="T99" fmla="*/ 2147483646 h 931"/>
              <a:gd name="T100" fmla="*/ 2147483646 w 1329"/>
              <a:gd name="T101" fmla="*/ 2147483646 h 931"/>
              <a:gd name="T102" fmla="*/ 2147483646 w 1329"/>
              <a:gd name="T103" fmla="*/ 2147483646 h 931"/>
              <a:gd name="T104" fmla="*/ 2147483646 w 1329"/>
              <a:gd name="T105" fmla="*/ 2147483646 h 93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29" h="931">
                <a:moveTo>
                  <a:pt x="743" y="219"/>
                </a:moveTo>
                <a:lnTo>
                  <a:pt x="783" y="180"/>
                </a:lnTo>
                <a:lnTo>
                  <a:pt x="826" y="130"/>
                </a:lnTo>
                <a:lnTo>
                  <a:pt x="876" y="95"/>
                </a:lnTo>
                <a:lnTo>
                  <a:pt x="891" y="93"/>
                </a:lnTo>
                <a:lnTo>
                  <a:pt x="875" y="112"/>
                </a:lnTo>
                <a:lnTo>
                  <a:pt x="913" y="89"/>
                </a:lnTo>
                <a:lnTo>
                  <a:pt x="952" y="83"/>
                </a:lnTo>
                <a:lnTo>
                  <a:pt x="934" y="96"/>
                </a:lnTo>
                <a:lnTo>
                  <a:pt x="966" y="86"/>
                </a:lnTo>
                <a:lnTo>
                  <a:pt x="987" y="74"/>
                </a:lnTo>
                <a:lnTo>
                  <a:pt x="971" y="90"/>
                </a:lnTo>
                <a:lnTo>
                  <a:pt x="1009" y="74"/>
                </a:lnTo>
                <a:lnTo>
                  <a:pt x="1025" y="75"/>
                </a:lnTo>
                <a:lnTo>
                  <a:pt x="1053" y="58"/>
                </a:lnTo>
                <a:lnTo>
                  <a:pt x="1013" y="97"/>
                </a:lnTo>
                <a:lnTo>
                  <a:pt x="1028" y="97"/>
                </a:lnTo>
                <a:lnTo>
                  <a:pt x="1003" y="119"/>
                </a:lnTo>
                <a:lnTo>
                  <a:pt x="975" y="156"/>
                </a:lnTo>
                <a:lnTo>
                  <a:pt x="994" y="151"/>
                </a:lnTo>
                <a:lnTo>
                  <a:pt x="947" y="178"/>
                </a:lnTo>
                <a:lnTo>
                  <a:pt x="904" y="213"/>
                </a:lnTo>
                <a:lnTo>
                  <a:pt x="992" y="206"/>
                </a:lnTo>
                <a:lnTo>
                  <a:pt x="1041" y="237"/>
                </a:lnTo>
                <a:lnTo>
                  <a:pt x="1074" y="239"/>
                </a:lnTo>
                <a:lnTo>
                  <a:pt x="1167" y="289"/>
                </a:lnTo>
                <a:lnTo>
                  <a:pt x="1152" y="301"/>
                </a:lnTo>
                <a:lnTo>
                  <a:pt x="1203" y="297"/>
                </a:lnTo>
                <a:lnTo>
                  <a:pt x="1329" y="352"/>
                </a:lnTo>
                <a:lnTo>
                  <a:pt x="1291" y="356"/>
                </a:lnTo>
                <a:lnTo>
                  <a:pt x="1222" y="344"/>
                </a:lnTo>
                <a:lnTo>
                  <a:pt x="1236" y="358"/>
                </a:lnTo>
                <a:lnTo>
                  <a:pt x="1163" y="344"/>
                </a:lnTo>
                <a:lnTo>
                  <a:pt x="1177" y="361"/>
                </a:lnTo>
                <a:lnTo>
                  <a:pt x="1097" y="357"/>
                </a:lnTo>
                <a:lnTo>
                  <a:pt x="1123" y="378"/>
                </a:lnTo>
                <a:lnTo>
                  <a:pt x="1007" y="372"/>
                </a:lnTo>
                <a:lnTo>
                  <a:pt x="1026" y="396"/>
                </a:lnTo>
                <a:lnTo>
                  <a:pt x="973" y="386"/>
                </a:lnTo>
                <a:lnTo>
                  <a:pt x="960" y="368"/>
                </a:lnTo>
                <a:lnTo>
                  <a:pt x="967" y="390"/>
                </a:lnTo>
                <a:lnTo>
                  <a:pt x="903" y="361"/>
                </a:lnTo>
                <a:lnTo>
                  <a:pt x="915" y="382"/>
                </a:lnTo>
                <a:lnTo>
                  <a:pt x="852" y="343"/>
                </a:lnTo>
                <a:lnTo>
                  <a:pt x="927" y="419"/>
                </a:lnTo>
                <a:lnTo>
                  <a:pt x="938" y="475"/>
                </a:lnTo>
                <a:lnTo>
                  <a:pt x="954" y="499"/>
                </a:lnTo>
                <a:lnTo>
                  <a:pt x="949" y="570"/>
                </a:lnTo>
                <a:lnTo>
                  <a:pt x="960" y="594"/>
                </a:lnTo>
                <a:lnTo>
                  <a:pt x="956" y="646"/>
                </a:lnTo>
                <a:lnTo>
                  <a:pt x="938" y="665"/>
                </a:lnTo>
                <a:lnTo>
                  <a:pt x="925" y="649"/>
                </a:lnTo>
                <a:lnTo>
                  <a:pt x="945" y="692"/>
                </a:lnTo>
                <a:lnTo>
                  <a:pt x="933" y="722"/>
                </a:lnTo>
                <a:lnTo>
                  <a:pt x="906" y="706"/>
                </a:lnTo>
                <a:lnTo>
                  <a:pt x="933" y="738"/>
                </a:lnTo>
                <a:lnTo>
                  <a:pt x="931" y="774"/>
                </a:lnTo>
                <a:lnTo>
                  <a:pt x="908" y="748"/>
                </a:lnTo>
                <a:lnTo>
                  <a:pt x="946" y="851"/>
                </a:lnTo>
                <a:lnTo>
                  <a:pt x="908" y="925"/>
                </a:lnTo>
                <a:lnTo>
                  <a:pt x="880" y="872"/>
                </a:lnTo>
                <a:lnTo>
                  <a:pt x="878" y="848"/>
                </a:lnTo>
                <a:lnTo>
                  <a:pt x="855" y="842"/>
                </a:lnTo>
                <a:lnTo>
                  <a:pt x="847" y="788"/>
                </a:lnTo>
                <a:lnTo>
                  <a:pt x="848" y="818"/>
                </a:lnTo>
                <a:lnTo>
                  <a:pt x="821" y="787"/>
                </a:lnTo>
                <a:lnTo>
                  <a:pt x="718" y="663"/>
                </a:lnTo>
                <a:lnTo>
                  <a:pt x="700" y="598"/>
                </a:lnTo>
                <a:lnTo>
                  <a:pt x="677" y="517"/>
                </a:lnTo>
                <a:lnTo>
                  <a:pt x="678" y="579"/>
                </a:lnTo>
                <a:lnTo>
                  <a:pt x="603" y="676"/>
                </a:lnTo>
                <a:lnTo>
                  <a:pt x="563" y="712"/>
                </a:lnTo>
                <a:lnTo>
                  <a:pt x="560" y="682"/>
                </a:lnTo>
                <a:lnTo>
                  <a:pt x="553" y="723"/>
                </a:lnTo>
                <a:lnTo>
                  <a:pt x="502" y="761"/>
                </a:lnTo>
                <a:lnTo>
                  <a:pt x="516" y="730"/>
                </a:lnTo>
                <a:lnTo>
                  <a:pt x="511" y="710"/>
                </a:lnTo>
                <a:lnTo>
                  <a:pt x="491" y="768"/>
                </a:lnTo>
                <a:lnTo>
                  <a:pt x="476" y="787"/>
                </a:lnTo>
                <a:lnTo>
                  <a:pt x="448" y="812"/>
                </a:lnTo>
                <a:lnTo>
                  <a:pt x="452" y="791"/>
                </a:lnTo>
                <a:lnTo>
                  <a:pt x="402" y="851"/>
                </a:lnTo>
                <a:lnTo>
                  <a:pt x="400" y="828"/>
                </a:lnTo>
                <a:lnTo>
                  <a:pt x="390" y="863"/>
                </a:lnTo>
                <a:lnTo>
                  <a:pt x="320" y="921"/>
                </a:lnTo>
                <a:lnTo>
                  <a:pt x="292" y="931"/>
                </a:lnTo>
                <a:lnTo>
                  <a:pt x="309" y="886"/>
                </a:lnTo>
                <a:lnTo>
                  <a:pt x="283" y="899"/>
                </a:lnTo>
                <a:lnTo>
                  <a:pt x="333" y="836"/>
                </a:lnTo>
                <a:lnTo>
                  <a:pt x="308" y="857"/>
                </a:lnTo>
                <a:lnTo>
                  <a:pt x="361" y="754"/>
                </a:lnTo>
                <a:lnTo>
                  <a:pt x="329" y="795"/>
                </a:lnTo>
                <a:lnTo>
                  <a:pt x="350" y="744"/>
                </a:lnTo>
                <a:lnTo>
                  <a:pt x="366" y="719"/>
                </a:lnTo>
                <a:lnTo>
                  <a:pt x="332" y="752"/>
                </a:lnTo>
                <a:lnTo>
                  <a:pt x="355" y="683"/>
                </a:lnTo>
                <a:lnTo>
                  <a:pt x="370" y="657"/>
                </a:lnTo>
                <a:lnTo>
                  <a:pt x="348" y="670"/>
                </a:lnTo>
                <a:lnTo>
                  <a:pt x="374" y="609"/>
                </a:lnTo>
                <a:lnTo>
                  <a:pt x="351" y="625"/>
                </a:lnTo>
                <a:lnTo>
                  <a:pt x="399" y="496"/>
                </a:lnTo>
                <a:lnTo>
                  <a:pt x="440" y="469"/>
                </a:lnTo>
                <a:lnTo>
                  <a:pt x="401" y="482"/>
                </a:lnTo>
                <a:lnTo>
                  <a:pt x="427" y="442"/>
                </a:lnTo>
                <a:lnTo>
                  <a:pt x="317" y="468"/>
                </a:lnTo>
                <a:lnTo>
                  <a:pt x="290" y="469"/>
                </a:lnTo>
                <a:lnTo>
                  <a:pt x="315" y="446"/>
                </a:lnTo>
                <a:lnTo>
                  <a:pt x="244" y="471"/>
                </a:lnTo>
                <a:lnTo>
                  <a:pt x="201" y="455"/>
                </a:lnTo>
                <a:lnTo>
                  <a:pt x="222" y="443"/>
                </a:lnTo>
                <a:lnTo>
                  <a:pt x="162" y="453"/>
                </a:lnTo>
                <a:lnTo>
                  <a:pt x="145" y="440"/>
                </a:lnTo>
                <a:lnTo>
                  <a:pt x="156" y="426"/>
                </a:lnTo>
                <a:lnTo>
                  <a:pt x="73" y="457"/>
                </a:lnTo>
                <a:lnTo>
                  <a:pt x="85" y="444"/>
                </a:lnTo>
                <a:lnTo>
                  <a:pt x="18" y="454"/>
                </a:lnTo>
                <a:lnTo>
                  <a:pt x="0" y="444"/>
                </a:lnTo>
                <a:lnTo>
                  <a:pt x="54" y="408"/>
                </a:lnTo>
                <a:lnTo>
                  <a:pt x="117" y="376"/>
                </a:lnTo>
                <a:lnTo>
                  <a:pt x="151" y="343"/>
                </a:lnTo>
                <a:lnTo>
                  <a:pt x="199" y="334"/>
                </a:lnTo>
                <a:lnTo>
                  <a:pt x="158" y="333"/>
                </a:lnTo>
                <a:lnTo>
                  <a:pt x="223" y="295"/>
                </a:lnTo>
                <a:lnTo>
                  <a:pt x="251" y="294"/>
                </a:lnTo>
                <a:lnTo>
                  <a:pt x="223" y="283"/>
                </a:lnTo>
                <a:lnTo>
                  <a:pt x="303" y="232"/>
                </a:lnTo>
                <a:lnTo>
                  <a:pt x="322" y="238"/>
                </a:lnTo>
                <a:lnTo>
                  <a:pt x="381" y="200"/>
                </a:lnTo>
                <a:lnTo>
                  <a:pt x="422" y="217"/>
                </a:lnTo>
                <a:lnTo>
                  <a:pt x="409" y="193"/>
                </a:lnTo>
                <a:lnTo>
                  <a:pt x="481" y="196"/>
                </a:lnTo>
                <a:lnTo>
                  <a:pt x="509" y="195"/>
                </a:lnTo>
                <a:lnTo>
                  <a:pt x="461" y="172"/>
                </a:lnTo>
                <a:lnTo>
                  <a:pt x="435" y="154"/>
                </a:lnTo>
                <a:lnTo>
                  <a:pt x="413" y="132"/>
                </a:lnTo>
                <a:lnTo>
                  <a:pt x="441" y="125"/>
                </a:lnTo>
                <a:lnTo>
                  <a:pt x="377" y="94"/>
                </a:lnTo>
                <a:lnTo>
                  <a:pt x="406" y="86"/>
                </a:lnTo>
                <a:lnTo>
                  <a:pt x="346" y="70"/>
                </a:lnTo>
                <a:lnTo>
                  <a:pt x="371" y="58"/>
                </a:lnTo>
                <a:lnTo>
                  <a:pt x="302" y="21"/>
                </a:lnTo>
                <a:lnTo>
                  <a:pt x="221" y="7"/>
                </a:lnTo>
                <a:lnTo>
                  <a:pt x="353" y="0"/>
                </a:lnTo>
                <a:lnTo>
                  <a:pt x="420" y="2"/>
                </a:lnTo>
                <a:lnTo>
                  <a:pt x="435" y="12"/>
                </a:lnTo>
                <a:lnTo>
                  <a:pt x="540" y="21"/>
                </a:lnTo>
                <a:lnTo>
                  <a:pt x="577" y="52"/>
                </a:lnTo>
                <a:lnTo>
                  <a:pt x="631" y="93"/>
                </a:lnTo>
                <a:lnTo>
                  <a:pt x="621" y="43"/>
                </a:lnTo>
                <a:lnTo>
                  <a:pt x="639" y="51"/>
                </a:lnTo>
                <a:lnTo>
                  <a:pt x="629" y="12"/>
                </a:lnTo>
                <a:lnTo>
                  <a:pt x="647" y="28"/>
                </a:lnTo>
                <a:lnTo>
                  <a:pt x="723" y="65"/>
                </a:lnTo>
                <a:lnTo>
                  <a:pt x="715" y="91"/>
                </a:lnTo>
                <a:lnTo>
                  <a:pt x="738" y="103"/>
                </a:lnTo>
                <a:lnTo>
                  <a:pt x="716" y="206"/>
                </a:lnTo>
                <a:lnTo>
                  <a:pt x="795" y="39"/>
                </a:lnTo>
                <a:lnTo>
                  <a:pt x="734" y="204"/>
                </a:lnTo>
                <a:lnTo>
                  <a:pt x="743" y="219"/>
                </a:lnTo>
                <a:close/>
              </a:path>
            </a:pathLst>
          </a:custGeom>
          <a:gradFill rotWithShape="0">
            <a:gsLst>
              <a:gs pos="0">
                <a:srgbClr val="FFFF33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43"/>
          <p:cNvSpPr>
            <a:spLocks/>
          </p:cNvSpPr>
          <p:nvPr userDrawn="1"/>
        </p:nvSpPr>
        <p:spPr bwMode="gray">
          <a:xfrm>
            <a:off x="10477501" y="3175"/>
            <a:ext cx="1708151" cy="1271588"/>
          </a:xfrm>
          <a:custGeom>
            <a:avLst/>
            <a:gdLst>
              <a:gd name="T0" fmla="*/ 2147483646 w 807"/>
              <a:gd name="T1" fmla="*/ 0 h 801"/>
              <a:gd name="T2" fmla="*/ 2147483646 w 807"/>
              <a:gd name="T3" fmla="*/ 2147483646 h 801"/>
              <a:gd name="T4" fmla="*/ 2147483646 w 807"/>
              <a:gd name="T5" fmla="*/ 2147483646 h 801"/>
              <a:gd name="T6" fmla="*/ 2147483646 w 807"/>
              <a:gd name="T7" fmla="*/ 2147483646 h 801"/>
              <a:gd name="T8" fmla="*/ 2147483646 w 807"/>
              <a:gd name="T9" fmla="*/ 2147483646 h 801"/>
              <a:gd name="T10" fmla="*/ 2147483646 w 807"/>
              <a:gd name="T11" fmla="*/ 2147483646 h 801"/>
              <a:gd name="T12" fmla="*/ 2147483646 w 807"/>
              <a:gd name="T13" fmla="*/ 2147483646 h 801"/>
              <a:gd name="T14" fmla="*/ 2147483646 w 807"/>
              <a:gd name="T15" fmla="*/ 2147483646 h 801"/>
              <a:gd name="T16" fmla="*/ 2147483646 w 807"/>
              <a:gd name="T17" fmla="*/ 2147483646 h 801"/>
              <a:gd name="T18" fmla="*/ 2147483646 w 807"/>
              <a:gd name="T19" fmla="*/ 2147483646 h 801"/>
              <a:gd name="T20" fmla="*/ 2147483646 w 807"/>
              <a:gd name="T21" fmla="*/ 2147483646 h 801"/>
              <a:gd name="T22" fmla="*/ 2147483646 w 807"/>
              <a:gd name="T23" fmla="*/ 2147483646 h 801"/>
              <a:gd name="T24" fmla="*/ 2147483646 w 807"/>
              <a:gd name="T25" fmla="*/ 2147483646 h 801"/>
              <a:gd name="T26" fmla="*/ 2147483646 w 807"/>
              <a:gd name="T27" fmla="*/ 2147483646 h 801"/>
              <a:gd name="T28" fmla="*/ 2147483646 w 807"/>
              <a:gd name="T29" fmla="*/ 2147483646 h 801"/>
              <a:gd name="T30" fmla="*/ 2147483646 w 807"/>
              <a:gd name="T31" fmla="*/ 2147483646 h 801"/>
              <a:gd name="T32" fmla="*/ 2147483646 w 807"/>
              <a:gd name="T33" fmla="*/ 2147483646 h 801"/>
              <a:gd name="T34" fmla="*/ 2147483646 w 807"/>
              <a:gd name="T35" fmla="*/ 2147483646 h 801"/>
              <a:gd name="T36" fmla="*/ 2147483646 w 807"/>
              <a:gd name="T37" fmla="*/ 2147483646 h 801"/>
              <a:gd name="T38" fmla="*/ 2147483646 w 807"/>
              <a:gd name="T39" fmla="*/ 2147483646 h 801"/>
              <a:gd name="T40" fmla="*/ 2147483646 w 807"/>
              <a:gd name="T41" fmla="*/ 2147483646 h 801"/>
              <a:gd name="T42" fmla="*/ 2147483646 w 807"/>
              <a:gd name="T43" fmla="*/ 2147483646 h 801"/>
              <a:gd name="T44" fmla="*/ 2147483646 w 807"/>
              <a:gd name="T45" fmla="*/ 2147483646 h 801"/>
              <a:gd name="T46" fmla="*/ 2147483646 w 807"/>
              <a:gd name="T47" fmla="*/ 2147483646 h 801"/>
              <a:gd name="T48" fmla="*/ 2147483646 w 807"/>
              <a:gd name="T49" fmla="*/ 2147483646 h 801"/>
              <a:gd name="T50" fmla="*/ 2147483646 w 807"/>
              <a:gd name="T51" fmla="*/ 2147483646 h 801"/>
              <a:gd name="T52" fmla="*/ 2147483646 w 807"/>
              <a:gd name="T53" fmla="*/ 2147483646 h 801"/>
              <a:gd name="T54" fmla="*/ 2147483646 w 807"/>
              <a:gd name="T55" fmla="*/ 2147483646 h 801"/>
              <a:gd name="T56" fmla="*/ 2147483646 w 807"/>
              <a:gd name="T57" fmla="*/ 2147483646 h 801"/>
              <a:gd name="T58" fmla="*/ 2147483646 w 807"/>
              <a:gd name="T59" fmla="*/ 2147483646 h 801"/>
              <a:gd name="T60" fmla="*/ 2147483646 w 807"/>
              <a:gd name="T61" fmla="*/ 2147483646 h 801"/>
              <a:gd name="T62" fmla="*/ 2147483646 w 807"/>
              <a:gd name="T63" fmla="*/ 2147483646 h 801"/>
              <a:gd name="T64" fmla="*/ 2147483646 w 807"/>
              <a:gd name="T65" fmla="*/ 2147483646 h 8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07" h="801">
                <a:moveTo>
                  <a:pt x="607" y="0"/>
                </a:moveTo>
                <a:lnTo>
                  <a:pt x="807" y="0"/>
                </a:lnTo>
                <a:lnTo>
                  <a:pt x="806" y="692"/>
                </a:lnTo>
                <a:lnTo>
                  <a:pt x="743" y="625"/>
                </a:lnTo>
                <a:lnTo>
                  <a:pt x="764" y="673"/>
                </a:lnTo>
                <a:lnTo>
                  <a:pt x="729" y="631"/>
                </a:lnTo>
                <a:lnTo>
                  <a:pt x="715" y="604"/>
                </a:lnTo>
                <a:lnTo>
                  <a:pt x="727" y="650"/>
                </a:lnTo>
                <a:lnTo>
                  <a:pt x="676" y="597"/>
                </a:lnTo>
                <a:lnTo>
                  <a:pt x="662" y="572"/>
                </a:lnTo>
                <a:lnTo>
                  <a:pt x="662" y="598"/>
                </a:lnTo>
                <a:lnTo>
                  <a:pt x="620" y="547"/>
                </a:lnTo>
                <a:lnTo>
                  <a:pt x="624" y="574"/>
                </a:lnTo>
                <a:lnTo>
                  <a:pt x="532" y="472"/>
                </a:lnTo>
                <a:lnTo>
                  <a:pt x="527" y="423"/>
                </a:lnTo>
                <a:lnTo>
                  <a:pt x="521" y="464"/>
                </a:lnTo>
                <a:lnTo>
                  <a:pt x="497" y="422"/>
                </a:lnTo>
                <a:lnTo>
                  <a:pt x="470" y="531"/>
                </a:lnTo>
                <a:lnTo>
                  <a:pt x="458" y="556"/>
                </a:lnTo>
                <a:lnTo>
                  <a:pt x="447" y="523"/>
                </a:lnTo>
                <a:lnTo>
                  <a:pt x="438" y="597"/>
                </a:lnTo>
                <a:lnTo>
                  <a:pt x="405" y="629"/>
                </a:lnTo>
                <a:lnTo>
                  <a:pt x="403" y="604"/>
                </a:lnTo>
                <a:lnTo>
                  <a:pt x="384" y="662"/>
                </a:lnTo>
                <a:lnTo>
                  <a:pt x="365" y="672"/>
                </a:lnTo>
                <a:lnTo>
                  <a:pt x="357" y="655"/>
                </a:lnTo>
                <a:lnTo>
                  <a:pt x="347" y="742"/>
                </a:lnTo>
                <a:lnTo>
                  <a:pt x="340" y="727"/>
                </a:lnTo>
                <a:lnTo>
                  <a:pt x="318" y="790"/>
                </a:lnTo>
                <a:lnTo>
                  <a:pt x="301" y="801"/>
                </a:lnTo>
                <a:lnTo>
                  <a:pt x="294" y="736"/>
                </a:lnTo>
                <a:lnTo>
                  <a:pt x="294" y="666"/>
                </a:lnTo>
                <a:lnTo>
                  <a:pt x="281" y="621"/>
                </a:lnTo>
                <a:lnTo>
                  <a:pt x="296" y="574"/>
                </a:lnTo>
                <a:lnTo>
                  <a:pt x="275" y="610"/>
                </a:lnTo>
                <a:lnTo>
                  <a:pt x="273" y="534"/>
                </a:lnTo>
                <a:lnTo>
                  <a:pt x="285" y="509"/>
                </a:lnTo>
                <a:lnTo>
                  <a:pt x="261" y="529"/>
                </a:lnTo>
                <a:lnTo>
                  <a:pt x="254" y="435"/>
                </a:lnTo>
                <a:lnTo>
                  <a:pt x="267" y="420"/>
                </a:lnTo>
                <a:lnTo>
                  <a:pt x="262" y="350"/>
                </a:lnTo>
                <a:lnTo>
                  <a:pt x="295" y="322"/>
                </a:lnTo>
                <a:lnTo>
                  <a:pt x="268" y="323"/>
                </a:lnTo>
                <a:lnTo>
                  <a:pt x="304" y="259"/>
                </a:lnTo>
                <a:lnTo>
                  <a:pt x="316" y="235"/>
                </a:lnTo>
                <a:lnTo>
                  <a:pt x="274" y="266"/>
                </a:lnTo>
                <a:lnTo>
                  <a:pt x="246" y="281"/>
                </a:lnTo>
                <a:lnTo>
                  <a:pt x="217" y="291"/>
                </a:lnTo>
                <a:lnTo>
                  <a:pt x="223" y="263"/>
                </a:lnTo>
                <a:lnTo>
                  <a:pt x="165" y="305"/>
                </a:lnTo>
                <a:lnTo>
                  <a:pt x="172" y="276"/>
                </a:lnTo>
                <a:lnTo>
                  <a:pt x="130" y="321"/>
                </a:lnTo>
                <a:lnTo>
                  <a:pt x="132" y="294"/>
                </a:lnTo>
                <a:lnTo>
                  <a:pt x="66" y="337"/>
                </a:lnTo>
                <a:lnTo>
                  <a:pt x="0" y="367"/>
                </a:lnTo>
                <a:lnTo>
                  <a:pt x="72" y="283"/>
                </a:lnTo>
                <a:lnTo>
                  <a:pt x="105" y="224"/>
                </a:lnTo>
                <a:lnTo>
                  <a:pt x="121" y="215"/>
                </a:lnTo>
                <a:lnTo>
                  <a:pt x="176" y="126"/>
                </a:lnTo>
                <a:lnTo>
                  <a:pt x="222" y="109"/>
                </a:lnTo>
                <a:lnTo>
                  <a:pt x="282" y="79"/>
                </a:lnTo>
                <a:lnTo>
                  <a:pt x="233" y="64"/>
                </a:lnTo>
                <a:lnTo>
                  <a:pt x="249" y="54"/>
                </a:lnTo>
                <a:lnTo>
                  <a:pt x="210" y="44"/>
                </a:lnTo>
                <a:lnTo>
                  <a:pt x="232" y="35"/>
                </a:lnTo>
                <a:lnTo>
                  <a:pt x="188" y="13"/>
                </a:lnTo>
                <a:lnTo>
                  <a:pt x="607" y="0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44"/>
          <p:cNvSpPr>
            <a:spLocks/>
          </p:cNvSpPr>
          <p:nvPr userDrawn="1"/>
        </p:nvSpPr>
        <p:spPr bwMode="gray">
          <a:xfrm>
            <a:off x="7315200" y="1"/>
            <a:ext cx="1871133" cy="1116013"/>
          </a:xfrm>
          <a:custGeom>
            <a:avLst/>
            <a:gdLst>
              <a:gd name="T0" fmla="*/ 2147483646 w 884"/>
              <a:gd name="T1" fmla="*/ 2147483646 h 703"/>
              <a:gd name="T2" fmla="*/ 2147483646 w 884"/>
              <a:gd name="T3" fmla="*/ 2147483646 h 703"/>
              <a:gd name="T4" fmla="*/ 2147483646 w 884"/>
              <a:gd name="T5" fmla="*/ 2147483646 h 703"/>
              <a:gd name="T6" fmla="*/ 2147483646 w 884"/>
              <a:gd name="T7" fmla="*/ 2147483646 h 703"/>
              <a:gd name="T8" fmla="*/ 2147483646 w 884"/>
              <a:gd name="T9" fmla="*/ 2147483646 h 703"/>
              <a:gd name="T10" fmla="*/ 2147483646 w 884"/>
              <a:gd name="T11" fmla="*/ 2147483646 h 703"/>
              <a:gd name="T12" fmla="*/ 2147483646 w 884"/>
              <a:gd name="T13" fmla="*/ 2147483646 h 703"/>
              <a:gd name="T14" fmla="*/ 2147483646 w 884"/>
              <a:gd name="T15" fmla="*/ 2147483646 h 703"/>
              <a:gd name="T16" fmla="*/ 2147483646 w 884"/>
              <a:gd name="T17" fmla="*/ 2147483646 h 703"/>
              <a:gd name="T18" fmla="*/ 2147483646 w 884"/>
              <a:gd name="T19" fmla="*/ 2147483646 h 703"/>
              <a:gd name="T20" fmla="*/ 2147483646 w 884"/>
              <a:gd name="T21" fmla="*/ 2147483646 h 703"/>
              <a:gd name="T22" fmla="*/ 2147483646 w 884"/>
              <a:gd name="T23" fmla="*/ 2147483646 h 703"/>
              <a:gd name="T24" fmla="*/ 2147483646 w 884"/>
              <a:gd name="T25" fmla="*/ 2147483646 h 703"/>
              <a:gd name="T26" fmla="*/ 2147483646 w 884"/>
              <a:gd name="T27" fmla="*/ 2147483646 h 703"/>
              <a:gd name="T28" fmla="*/ 2147483646 w 884"/>
              <a:gd name="T29" fmla="*/ 2147483646 h 703"/>
              <a:gd name="T30" fmla="*/ 2147483646 w 884"/>
              <a:gd name="T31" fmla="*/ 2147483646 h 703"/>
              <a:gd name="T32" fmla="*/ 2147483646 w 884"/>
              <a:gd name="T33" fmla="*/ 2147483646 h 703"/>
              <a:gd name="T34" fmla="*/ 2147483646 w 884"/>
              <a:gd name="T35" fmla="*/ 2147483646 h 703"/>
              <a:gd name="T36" fmla="*/ 2147483646 w 884"/>
              <a:gd name="T37" fmla="*/ 2147483646 h 703"/>
              <a:gd name="T38" fmla="*/ 2147483646 w 884"/>
              <a:gd name="T39" fmla="*/ 2147483646 h 703"/>
              <a:gd name="T40" fmla="*/ 2147483646 w 884"/>
              <a:gd name="T41" fmla="*/ 2147483646 h 703"/>
              <a:gd name="T42" fmla="*/ 2147483646 w 884"/>
              <a:gd name="T43" fmla="*/ 2147483646 h 703"/>
              <a:gd name="T44" fmla="*/ 2147483646 w 884"/>
              <a:gd name="T45" fmla="*/ 2147483646 h 703"/>
              <a:gd name="T46" fmla="*/ 2147483646 w 884"/>
              <a:gd name="T47" fmla="*/ 2147483646 h 703"/>
              <a:gd name="T48" fmla="*/ 2147483646 w 884"/>
              <a:gd name="T49" fmla="*/ 2147483646 h 703"/>
              <a:gd name="T50" fmla="*/ 2147483646 w 884"/>
              <a:gd name="T51" fmla="*/ 2147483646 h 703"/>
              <a:gd name="T52" fmla="*/ 2147483646 w 884"/>
              <a:gd name="T53" fmla="*/ 2147483646 h 703"/>
              <a:gd name="T54" fmla="*/ 2147483646 w 884"/>
              <a:gd name="T55" fmla="*/ 2147483646 h 703"/>
              <a:gd name="T56" fmla="*/ 2147483646 w 884"/>
              <a:gd name="T57" fmla="*/ 2147483646 h 703"/>
              <a:gd name="T58" fmla="*/ 2147483646 w 884"/>
              <a:gd name="T59" fmla="*/ 2147483646 h 703"/>
              <a:gd name="T60" fmla="*/ 2147483646 w 884"/>
              <a:gd name="T61" fmla="*/ 2147483646 h 703"/>
              <a:gd name="T62" fmla="*/ 2147483646 w 884"/>
              <a:gd name="T63" fmla="*/ 2147483646 h 703"/>
              <a:gd name="T64" fmla="*/ 2147483646 w 884"/>
              <a:gd name="T65" fmla="*/ 2147483646 h 703"/>
              <a:gd name="T66" fmla="*/ 2147483646 w 884"/>
              <a:gd name="T67" fmla="*/ 2147483646 h 703"/>
              <a:gd name="T68" fmla="*/ 2147483646 w 884"/>
              <a:gd name="T69" fmla="*/ 2147483646 h 703"/>
              <a:gd name="T70" fmla="*/ 2147483646 w 884"/>
              <a:gd name="T71" fmla="*/ 2147483646 h 703"/>
              <a:gd name="T72" fmla="*/ 2147483646 w 884"/>
              <a:gd name="T73" fmla="*/ 2147483646 h 703"/>
              <a:gd name="T74" fmla="*/ 2147483646 w 884"/>
              <a:gd name="T75" fmla="*/ 2147483646 h 703"/>
              <a:gd name="T76" fmla="*/ 2147483646 w 884"/>
              <a:gd name="T77" fmla="*/ 2147483646 h 703"/>
              <a:gd name="T78" fmla="*/ 2147483646 w 884"/>
              <a:gd name="T79" fmla="*/ 2147483646 h 703"/>
              <a:gd name="T80" fmla="*/ 2147483646 w 884"/>
              <a:gd name="T81" fmla="*/ 2147483646 h 703"/>
              <a:gd name="T82" fmla="*/ 2147483646 w 884"/>
              <a:gd name="T83" fmla="*/ 2147483646 h 703"/>
              <a:gd name="T84" fmla="*/ 2147483646 w 884"/>
              <a:gd name="T85" fmla="*/ 2147483646 h 703"/>
              <a:gd name="T86" fmla="*/ 2147483646 w 884"/>
              <a:gd name="T87" fmla="*/ 2147483646 h 703"/>
              <a:gd name="T88" fmla="*/ 2147483646 w 884"/>
              <a:gd name="T89" fmla="*/ 2147483646 h 703"/>
              <a:gd name="T90" fmla="*/ 2147483646 w 884"/>
              <a:gd name="T91" fmla="*/ 2147483646 h 703"/>
              <a:gd name="T92" fmla="*/ 2147483646 w 884"/>
              <a:gd name="T93" fmla="*/ 2147483646 h 703"/>
              <a:gd name="T94" fmla="*/ 2147483646 w 884"/>
              <a:gd name="T95" fmla="*/ 2147483646 h 703"/>
              <a:gd name="T96" fmla="*/ 2147483646 w 884"/>
              <a:gd name="T97" fmla="*/ 2147483646 h 703"/>
              <a:gd name="T98" fmla="*/ 2147483646 w 884"/>
              <a:gd name="T99" fmla="*/ 2147483646 h 703"/>
              <a:gd name="T100" fmla="*/ 2147483646 w 884"/>
              <a:gd name="T101" fmla="*/ 2147483646 h 703"/>
              <a:gd name="T102" fmla="*/ 2147483646 w 884"/>
              <a:gd name="T103" fmla="*/ 2147483646 h 703"/>
              <a:gd name="T104" fmla="*/ 2147483646 w 884"/>
              <a:gd name="T105" fmla="*/ 2147483646 h 7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84" h="703">
                <a:moveTo>
                  <a:pt x="753" y="6"/>
                </a:moveTo>
                <a:lnTo>
                  <a:pt x="710" y="20"/>
                </a:lnTo>
                <a:lnTo>
                  <a:pt x="694" y="12"/>
                </a:lnTo>
                <a:lnTo>
                  <a:pt x="707" y="26"/>
                </a:lnTo>
                <a:lnTo>
                  <a:pt x="648" y="31"/>
                </a:lnTo>
                <a:lnTo>
                  <a:pt x="666" y="42"/>
                </a:lnTo>
                <a:lnTo>
                  <a:pt x="604" y="39"/>
                </a:lnTo>
                <a:lnTo>
                  <a:pt x="690" y="63"/>
                </a:lnTo>
                <a:lnTo>
                  <a:pt x="721" y="101"/>
                </a:lnTo>
                <a:lnTo>
                  <a:pt x="743" y="111"/>
                </a:lnTo>
                <a:lnTo>
                  <a:pt x="768" y="164"/>
                </a:lnTo>
                <a:lnTo>
                  <a:pt x="786" y="178"/>
                </a:lnTo>
                <a:lnTo>
                  <a:pt x="804" y="220"/>
                </a:lnTo>
                <a:lnTo>
                  <a:pt x="800" y="240"/>
                </a:lnTo>
                <a:lnTo>
                  <a:pt x="784" y="233"/>
                </a:lnTo>
                <a:lnTo>
                  <a:pt x="817" y="258"/>
                </a:lnTo>
                <a:lnTo>
                  <a:pt x="819" y="283"/>
                </a:lnTo>
                <a:lnTo>
                  <a:pt x="793" y="283"/>
                </a:lnTo>
                <a:lnTo>
                  <a:pt x="825" y="296"/>
                </a:lnTo>
                <a:lnTo>
                  <a:pt x="839" y="322"/>
                </a:lnTo>
                <a:lnTo>
                  <a:pt x="812" y="314"/>
                </a:lnTo>
                <a:lnTo>
                  <a:pt x="882" y="374"/>
                </a:lnTo>
                <a:lnTo>
                  <a:pt x="884" y="444"/>
                </a:lnTo>
                <a:lnTo>
                  <a:pt x="841" y="416"/>
                </a:lnTo>
                <a:lnTo>
                  <a:pt x="832" y="400"/>
                </a:lnTo>
                <a:lnTo>
                  <a:pt x="812" y="403"/>
                </a:lnTo>
                <a:lnTo>
                  <a:pt x="783" y="368"/>
                </a:lnTo>
                <a:lnTo>
                  <a:pt x="796" y="390"/>
                </a:lnTo>
                <a:lnTo>
                  <a:pt x="763" y="378"/>
                </a:lnTo>
                <a:lnTo>
                  <a:pt x="636" y="329"/>
                </a:lnTo>
                <a:lnTo>
                  <a:pt x="596" y="289"/>
                </a:lnTo>
                <a:lnTo>
                  <a:pt x="546" y="239"/>
                </a:lnTo>
                <a:lnTo>
                  <a:pt x="572" y="284"/>
                </a:lnTo>
                <a:lnTo>
                  <a:pt x="558" y="387"/>
                </a:lnTo>
                <a:lnTo>
                  <a:pt x="542" y="429"/>
                </a:lnTo>
                <a:lnTo>
                  <a:pt x="528" y="408"/>
                </a:lnTo>
                <a:lnTo>
                  <a:pt x="541" y="442"/>
                </a:lnTo>
                <a:lnTo>
                  <a:pt x="519" y="491"/>
                </a:lnTo>
                <a:lnTo>
                  <a:pt x="515" y="463"/>
                </a:lnTo>
                <a:lnTo>
                  <a:pt x="504" y="449"/>
                </a:lnTo>
                <a:lnTo>
                  <a:pt x="514" y="501"/>
                </a:lnTo>
                <a:lnTo>
                  <a:pt x="510" y="520"/>
                </a:lnTo>
                <a:lnTo>
                  <a:pt x="500" y="551"/>
                </a:lnTo>
                <a:lnTo>
                  <a:pt x="494" y="534"/>
                </a:lnTo>
                <a:lnTo>
                  <a:pt x="482" y="599"/>
                </a:lnTo>
                <a:lnTo>
                  <a:pt x="471" y="581"/>
                </a:lnTo>
                <a:lnTo>
                  <a:pt x="477" y="612"/>
                </a:lnTo>
                <a:lnTo>
                  <a:pt x="451" y="685"/>
                </a:lnTo>
                <a:lnTo>
                  <a:pt x="434" y="703"/>
                </a:lnTo>
                <a:lnTo>
                  <a:pt x="428" y="663"/>
                </a:lnTo>
                <a:lnTo>
                  <a:pt x="414" y="683"/>
                </a:lnTo>
                <a:lnTo>
                  <a:pt x="424" y="615"/>
                </a:lnTo>
                <a:lnTo>
                  <a:pt x="414" y="642"/>
                </a:lnTo>
                <a:lnTo>
                  <a:pt x="411" y="544"/>
                </a:lnTo>
                <a:lnTo>
                  <a:pt x="405" y="587"/>
                </a:lnTo>
                <a:lnTo>
                  <a:pt x="399" y="542"/>
                </a:lnTo>
                <a:lnTo>
                  <a:pt x="401" y="516"/>
                </a:lnTo>
                <a:lnTo>
                  <a:pt x="389" y="554"/>
                </a:lnTo>
                <a:lnTo>
                  <a:pt x="377" y="495"/>
                </a:lnTo>
                <a:lnTo>
                  <a:pt x="379" y="470"/>
                </a:lnTo>
                <a:lnTo>
                  <a:pt x="368" y="489"/>
                </a:lnTo>
                <a:lnTo>
                  <a:pt x="361" y="432"/>
                </a:lnTo>
                <a:lnTo>
                  <a:pt x="351" y="453"/>
                </a:lnTo>
                <a:lnTo>
                  <a:pt x="334" y="338"/>
                </a:lnTo>
                <a:lnTo>
                  <a:pt x="353" y="303"/>
                </a:lnTo>
                <a:lnTo>
                  <a:pt x="329" y="328"/>
                </a:lnTo>
                <a:lnTo>
                  <a:pt x="332" y="287"/>
                </a:lnTo>
                <a:lnTo>
                  <a:pt x="262" y="352"/>
                </a:lnTo>
                <a:lnTo>
                  <a:pt x="242" y="364"/>
                </a:lnTo>
                <a:lnTo>
                  <a:pt x="250" y="338"/>
                </a:lnTo>
                <a:lnTo>
                  <a:pt x="209" y="384"/>
                </a:lnTo>
                <a:lnTo>
                  <a:pt x="170" y="391"/>
                </a:lnTo>
                <a:lnTo>
                  <a:pt x="181" y="373"/>
                </a:lnTo>
                <a:lnTo>
                  <a:pt x="141" y="405"/>
                </a:lnTo>
                <a:lnTo>
                  <a:pt x="124" y="404"/>
                </a:lnTo>
                <a:lnTo>
                  <a:pt x="125" y="388"/>
                </a:lnTo>
                <a:lnTo>
                  <a:pt x="78" y="445"/>
                </a:lnTo>
                <a:lnTo>
                  <a:pt x="81" y="431"/>
                </a:lnTo>
                <a:lnTo>
                  <a:pt x="36" y="466"/>
                </a:lnTo>
                <a:lnTo>
                  <a:pt x="18" y="465"/>
                </a:lnTo>
                <a:lnTo>
                  <a:pt x="43" y="416"/>
                </a:lnTo>
                <a:lnTo>
                  <a:pt x="77" y="366"/>
                </a:lnTo>
                <a:lnTo>
                  <a:pt x="87" y="329"/>
                </a:lnTo>
                <a:lnTo>
                  <a:pt x="119" y="303"/>
                </a:lnTo>
                <a:lnTo>
                  <a:pt x="89" y="318"/>
                </a:lnTo>
                <a:lnTo>
                  <a:pt x="121" y="263"/>
                </a:lnTo>
                <a:lnTo>
                  <a:pt x="141" y="252"/>
                </a:lnTo>
                <a:lnTo>
                  <a:pt x="116" y="255"/>
                </a:lnTo>
                <a:lnTo>
                  <a:pt x="154" y="185"/>
                </a:lnTo>
                <a:lnTo>
                  <a:pt x="169" y="181"/>
                </a:lnTo>
                <a:lnTo>
                  <a:pt x="198" y="129"/>
                </a:lnTo>
                <a:lnTo>
                  <a:pt x="235" y="124"/>
                </a:lnTo>
                <a:lnTo>
                  <a:pt x="215" y="113"/>
                </a:lnTo>
                <a:lnTo>
                  <a:pt x="270" y="83"/>
                </a:lnTo>
                <a:lnTo>
                  <a:pt x="290" y="72"/>
                </a:lnTo>
                <a:lnTo>
                  <a:pt x="245" y="74"/>
                </a:lnTo>
                <a:lnTo>
                  <a:pt x="219" y="72"/>
                </a:lnTo>
                <a:lnTo>
                  <a:pt x="193" y="65"/>
                </a:lnTo>
                <a:lnTo>
                  <a:pt x="210" y="48"/>
                </a:lnTo>
                <a:lnTo>
                  <a:pt x="150" y="53"/>
                </a:lnTo>
                <a:lnTo>
                  <a:pt x="168" y="34"/>
                </a:lnTo>
                <a:lnTo>
                  <a:pt x="119" y="47"/>
                </a:lnTo>
                <a:lnTo>
                  <a:pt x="133" y="29"/>
                </a:lnTo>
                <a:lnTo>
                  <a:pt x="65" y="29"/>
                </a:lnTo>
                <a:lnTo>
                  <a:pt x="0" y="0"/>
                </a:lnTo>
                <a:lnTo>
                  <a:pt x="753" y="6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45"/>
          <p:cNvSpPr>
            <a:spLocks/>
          </p:cNvSpPr>
          <p:nvPr userDrawn="1"/>
        </p:nvSpPr>
        <p:spPr bwMode="gray">
          <a:xfrm>
            <a:off x="10397067" y="6350"/>
            <a:ext cx="1786467" cy="1289050"/>
          </a:xfrm>
          <a:custGeom>
            <a:avLst/>
            <a:gdLst>
              <a:gd name="T0" fmla="*/ 2147483646 w 844"/>
              <a:gd name="T1" fmla="*/ 2147483646 h 812"/>
              <a:gd name="T2" fmla="*/ 2147483646 w 844"/>
              <a:gd name="T3" fmla="*/ 2147483646 h 812"/>
              <a:gd name="T4" fmla="*/ 2147483646 w 844"/>
              <a:gd name="T5" fmla="*/ 2147483646 h 812"/>
              <a:gd name="T6" fmla="*/ 2147483646 w 844"/>
              <a:gd name="T7" fmla="*/ 2147483646 h 812"/>
              <a:gd name="T8" fmla="*/ 2147483646 w 844"/>
              <a:gd name="T9" fmla="*/ 2147483646 h 812"/>
              <a:gd name="T10" fmla="*/ 2147483646 w 844"/>
              <a:gd name="T11" fmla="*/ 2147483646 h 812"/>
              <a:gd name="T12" fmla="*/ 2147483646 w 844"/>
              <a:gd name="T13" fmla="*/ 2147483646 h 812"/>
              <a:gd name="T14" fmla="*/ 2147483646 w 844"/>
              <a:gd name="T15" fmla="*/ 2147483646 h 812"/>
              <a:gd name="T16" fmla="*/ 2147483646 w 844"/>
              <a:gd name="T17" fmla="*/ 2147483646 h 812"/>
              <a:gd name="T18" fmla="*/ 2147483646 w 844"/>
              <a:gd name="T19" fmla="*/ 2147483646 h 812"/>
              <a:gd name="T20" fmla="*/ 2147483646 w 844"/>
              <a:gd name="T21" fmla="*/ 2147483646 h 812"/>
              <a:gd name="T22" fmla="*/ 2147483646 w 844"/>
              <a:gd name="T23" fmla="*/ 2147483646 h 812"/>
              <a:gd name="T24" fmla="*/ 2147483646 w 844"/>
              <a:gd name="T25" fmla="*/ 2147483646 h 812"/>
              <a:gd name="T26" fmla="*/ 2147483646 w 844"/>
              <a:gd name="T27" fmla="*/ 2147483646 h 812"/>
              <a:gd name="T28" fmla="*/ 2147483646 w 844"/>
              <a:gd name="T29" fmla="*/ 2147483646 h 812"/>
              <a:gd name="T30" fmla="*/ 2147483646 w 844"/>
              <a:gd name="T31" fmla="*/ 2147483646 h 812"/>
              <a:gd name="T32" fmla="*/ 2147483646 w 844"/>
              <a:gd name="T33" fmla="*/ 2147483646 h 812"/>
              <a:gd name="T34" fmla="*/ 2147483646 w 844"/>
              <a:gd name="T35" fmla="*/ 2147483646 h 812"/>
              <a:gd name="T36" fmla="*/ 2147483646 w 844"/>
              <a:gd name="T37" fmla="*/ 2147483646 h 812"/>
              <a:gd name="T38" fmla="*/ 2147483646 w 844"/>
              <a:gd name="T39" fmla="*/ 2147483646 h 812"/>
              <a:gd name="T40" fmla="*/ 2147483646 w 844"/>
              <a:gd name="T41" fmla="*/ 2147483646 h 812"/>
              <a:gd name="T42" fmla="*/ 2147483646 w 844"/>
              <a:gd name="T43" fmla="*/ 2147483646 h 812"/>
              <a:gd name="T44" fmla="*/ 2147483646 w 844"/>
              <a:gd name="T45" fmla="*/ 2147483646 h 812"/>
              <a:gd name="T46" fmla="*/ 2147483646 w 844"/>
              <a:gd name="T47" fmla="*/ 2147483646 h 812"/>
              <a:gd name="T48" fmla="*/ 2147483646 w 844"/>
              <a:gd name="T49" fmla="*/ 2147483646 h 812"/>
              <a:gd name="T50" fmla="*/ 2147483646 w 844"/>
              <a:gd name="T51" fmla="*/ 2147483646 h 812"/>
              <a:gd name="T52" fmla="*/ 2147483646 w 844"/>
              <a:gd name="T53" fmla="*/ 2147483646 h 812"/>
              <a:gd name="T54" fmla="*/ 2147483646 w 844"/>
              <a:gd name="T55" fmla="*/ 2147483646 h 812"/>
              <a:gd name="T56" fmla="*/ 2147483646 w 844"/>
              <a:gd name="T57" fmla="*/ 2147483646 h 812"/>
              <a:gd name="T58" fmla="*/ 2147483646 w 844"/>
              <a:gd name="T59" fmla="*/ 2147483646 h 812"/>
              <a:gd name="T60" fmla="*/ 2147483646 w 844"/>
              <a:gd name="T61" fmla="*/ 2147483646 h 812"/>
              <a:gd name="T62" fmla="*/ 2147483646 w 844"/>
              <a:gd name="T63" fmla="*/ 2147483646 h 812"/>
              <a:gd name="T64" fmla="*/ 2147483646 w 844"/>
              <a:gd name="T65" fmla="*/ 2147483646 h 812"/>
              <a:gd name="T66" fmla="*/ 2147483646 w 844"/>
              <a:gd name="T67" fmla="*/ 2147483646 h 812"/>
              <a:gd name="T68" fmla="*/ 2147483646 w 844"/>
              <a:gd name="T69" fmla="*/ 2147483646 h 812"/>
              <a:gd name="T70" fmla="*/ 2147483646 w 844"/>
              <a:gd name="T71" fmla="*/ 2147483646 h 812"/>
              <a:gd name="T72" fmla="*/ 2147483646 w 844"/>
              <a:gd name="T73" fmla="*/ 2147483646 h 812"/>
              <a:gd name="T74" fmla="*/ 2147483646 w 844"/>
              <a:gd name="T75" fmla="*/ 2147483646 h 812"/>
              <a:gd name="T76" fmla="*/ 2147483646 w 844"/>
              <a:gd name="T77" fmla="*/ 2147483646 h 812"/>
              <a:gd name="T78" fmla="*/ 2147483646 w 844"/>
              <a:gd name="T79" fmla="*/ 2147483646 h 812"/>
              <a:gd name="T80" fmla="*/ 2147483646 w 844"/>
              <a:gd name="T81" fmla="*/ 2147483646 h 812"/>
              <a:gd name="T82" fmla="*/ 2147483646 w 844"/>
              <a:gd name="T83" fmla="*/ 2147483646 h 812"/>
              <a:gd name="T84" fmla="*/ 2147483646 w 844"/>
              <a:gd name="T85" fmla="*/ 2147483646 h 8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844" h="812">
                <a:moveTo>
                  <a:pt x="446" y="243"/>
                </a:moveTo>
                <a:lnTo>
                  <a:pt x="430" y="203"/>
                </a:lnTo>
                <a:lnTo>
                  <a:pt x="406" y="158"/>
                </a:lnTo>
                <a:lnTo>
                  <a:pt x="398" y="112"/>
                </a:lnTo>
                <a:lnTo>
                  <a:pt x="403" y="101"/>
                </a:lnTo>
                <a:lnTo>
                  <a:pt x="412" y="119"/>
                </a:lnTo>
                <a:lnTo>
                  <a:pt x="410" y="85"/>
                </a:lnTo>
                <a:lnTo>
                  <a:pt x="422" y="58"/>
                </a:lnTo>
                <a:lnTo>
                  <a:pt x="426" y="74"/>
                </a:lnTo>
                <a:lnTo>
                  <a:pt x="433" y="50"/>
                </a:lnTo>
                <a:lnTo>
                  <a:pt x="431" y="31"/>
                </a:lnTo>
                <a:lnTo>
                  <a:pt x="437" y="48"/>
                </a:lnTo>
                <a:lnTo>
                  <a:pt x="440" y="17"/>
                </a:lnTo>
                <a:lnTo>
                  <a:pt x="449" y="7"/>
                </a:lnTo>
                <a:lnTo>
                  <a:pt x="463" y="23"/>
                </a:lnTo>
                <a:lnTo>
                  <a:pt x="470" y="12"/>
                </a:lnTo>
                <a:lnTo>
                  <a:pt x="478" y="36"/>
                </a:lnTo>
                <a:lnTo>
                  <a:pt x="498" y="68"/>
                </a:lnTo>
                <a:lnTo>
                  <a:pt x="502" y="53"/>
                </a:lnTo>
                <a:lnTo>
                  <a:pt x="505" y="94"/>
                </a:lnTo>
                <a:lnTo>
                  <a:pt x="516" y="134"/>
                </a:lnTo>
                <a:lnTo>
                  <a:pt x="550" y="74"/>
                </a:lnTo>
                <a:lnTo>
                  <a:pt x="600" y="52"/>
                </a:lnTo>
                <a:lnTo>
                  <a:pt x="618" y="31"/>
                </a:lnTo>
                <a:lnTo>
                  <a:pt x="688" y="0"/>
                </a:lnTo>
                <a:lnTo>
                  <a:pt x="776" y="0"/>
                </a:lnTo>
                <a:lnTo>
                  <a:pt x="733" y="56"/>
                </a:lnTo>
                <a:lnTo>
                  <a:pt x="763" y="47"/>
                </a:lnTo>
                <a:lnTo>
                  <a:pt x="704" y="122"/>
                </a:lnTo>
                <a:lnTo>
                  <a:pt x="734" y="117"/>
                </a:lnTo>
                <a:lnTo>
                  <a:pt x="701" y="148"/>
                </a:lnTo>
                <a:lnTo>
                  <a:pt x="679" y="151"/>
                </a:lnTo>
                <a:lnTo>
                  <a:pt x="702" y="154"/>
                </a:lnTo>
                <a:lnTo>
                  <a:pt x="646" y="187"/>
                </a:lnTo>
                <a:lnTo>
                  <a:pt x="670" y="186"/>
                </a:lnTo>
                <a:lnTo>
                  <a:pt x="607" y="214"/>
                </a:lnTo>
                <a:lnTo>
                  <a:pt x="708" y="190"/>
                </a:lnTo>
                <a:lnTo>
                  <a:pt x="763" y="203"/>
                </a:lnTo>
                <a:lnTo>
                  <a:pt x="792" y="200"/>
                </a:lnTo>
                <a:lnTo>
                  <a:pt x="844" y="230"/>
                </a:lnTo>
                <a:lnTo>
                  <a:pt x="844" y="418"/>
                </a:lnTo>
                <a:lnTo>
                  <a:pt x="761" y="403"/>
                </a:lnTo>
                <a:lnTo>
                  <a:pt x="679" y="390"/>
                </a:lnTo>
                <a:lnTo>
                  <a:pt x="735" y="410"/>
                </a:lnTo>
                <a:lnTo>
                  <a:pt x="786" y="493"/>
                </a:lnTo>
                <a:lnTo>
                  <a:pt x="799" y="533"/>
                </a:lnTo>
                <a:lnTo>
                  <a:pt x="771" y="524"/>
                </a:lnTo>
                <a:lnTo>
                  <a:pt x="805" y="543"/>
                </a:lnTo>
                <a:lnTo>
                  <a:pt x="815" y="590"/>
                </a:lnTo>
                <a:lnTo>
                  <a:pt x="792" y="570"/>
                </a:lnTo>
                <a:lnTo>
                  <a:pt x="773" y="566"/>
                </a:lnTo>
                <a:lnTo>
                  <a:pt x="815" y="599"/>
                </a:lnTo>
                <a:lnTo>
                  <a:pt x="825" y="616"/>
                </a:lnTo>
                <a:lnTo>
                  <a:pt x="834" y="643"/>
                </a:lnTo>
                <a:lnTo>
                  <a:pt x="818" y="633"/>
                </a:lnTo>
                <a:lnTo>
                  <a:pt x="844" y="685"/>
                </a:lnTo>
                <a:lnTo>
                  <a:pt x="844" y="764"/>
                </a:lnTo>
                <a:lnTo>
                  <a:pt x="835" y="782"/>
                </a:lnTo>
                <a:lnTo>
                  <a:pt x="802" y="727"/>
                </a:lnTo>
                <a:lnTo>
                  <a:pt x="808" y="751"/>
                </a:lnTo>
                <a:lnTo>
                  <a:pt x="743" y="681"/>
                </a:lnTo>
                <a:lnTo>
                  <a:pt x="764" y="716"/>
                </a:lnTo>
                <a:lnTo>
                  <a:pt x="729" y="685"/>
                </a:lnTo>
                <a:lnTo>
                  <a:pt x="715" y="665"/>
                </a:lnTo>
                <a:lnTo>
                  <a:pt x="727" y="699"/>
                </a:lnTo>
                <a:lnTo>
                  <a:pt x="676" y="660"/>
                </a:lnTo>
                <a:lnTo>
                  <a:pt x="661" y="641"/>
                </a:lnTo>
                <a:lnTo>
                  <a:pt x="662" y="661"/>
                </a:lnTo>
                <a:lnTo>
                  <a:pt x="620" y="622"/>
                </a:lnTo>
                <a:lnTo>
                  <a:pt x="624" y="642"/>
                </a:lnTo>
                <a:lnTo>
                  <a:pt x="532" y="566"/>
                </a:lnTo>
                <a:lnTo>
                  <a:pt x="527" y="530"/>
                </a:lnTo>
                <a:lnTo>
                  <a:pt x="521" y="560"/>
                </a:lnTo>
                <a:lnTo>
                  <a:pt x="497" y="529"/>
                </a:lnTo>
                <a:lnTo>
                  <a:pt x="470" y="610"/>
                </a:lnTo>
                <a:lnTo>
                  <a:pt x="458" y="629"/>
                </a:lnTo>
                <a:lnTo>
                  <a:pt x="447" y="605"/>
                </a:lnTo>
                <a:lnTo>
                  <a:pt x="438" y="660"/>
                </a:lnTo>
                <a:lnTo>
                  <a:pt x="405" y="684"/>
                </a:lnTo>
                <a:lnTo>
                  <a:pt x="403" y="665"/>
                </a:lnTo>
                <a:lnTo>
                  <a:pt x="384" y="708"/>
                </a:lnTo>
                <a:lnTo>
                  <a:pt x="365" y="715"/>
                </a:lnTo>
                <a:lnTo>
                  <a:pt x="356" y="703"/>
                </a:lnTo>
                <a:lnTo>
                  <a:pt x="347" y="768"/>
                </a:lnTo>
                <a:lnTo>
                  <a:pt x="340" y="757"/>
                </a:lnTo>
                <a:lnTo>
                  <a:pt x="318" y="804"/>
                </a:lnTo>
                <a:lnTo>
                  <a:pt x="301" y="812"/>
                </a:lnTo>
                <a:lnTo>
                  <a:pt x="294" y="764"/>
                </a:lnTo>
                <a:lnTo>
                  <a:pt x="294" y="711"/>
                </a:lnTo>
                <a:lnTo>
                  <a:pt x="281" y="678"/>
                </a:lnTo>
                <a:lnTo>
                  <a:pt x="296" y="642"/>
                </a:lnTo>
                <a:lnTo>
                  <a:pt x="275" y="669"/>
                </a:lnTo>
                <a:lnTo>
                  <a:pt x="273" y="613"/>
                </a:lnTo>
                <a:lnTo>
                  <a:pt x="285" y="594"/>
                </a:lnTo>
                <a:lnTo>
                  <a:pt x="261" y="609"/>
                </a:lnTo>
                <a:lnTo>
                  <a:pt x="254" y="539"/>
                </a:lnTo>
                <a:lnTo>
                  <a:pt x="267" y="528"/>
                </a:lnTo>
                <a:lnTo>
                  <a:pt x="262" y="475"/>
                </a:lnTo>
                <a:lnTo>
                  <a:pt x="295" y="455"/>
                </a:lnTo>
                <a:lnTo>
                  <a:pt x="268" y="455"/>
                </a:lnTo>
                <a:lnTo>
                  <a:pt x="304" y="408"/>
                </a:lnTo>
                <a:lnTo>
                  <a:pt x="316" y="389"/>
                </a:lnTo>
                <a:lnTo>
                  <a:pt x="273" y="413"/>
                </a:lnTo>
                <a:lnTo>
                  <a:pt x="246" y="424"/>
                </a:lnTo>
                <a:lnTo>
                  <a:pt x="217" y="431"/>
                </a:lnTo>
                <a:lnTo>
                  <a:pt x="223" y="410"/>
                </a:lnTo>
                <a:lnTo>
                  <a:pt x="165" y="442"/>
                </a:lnTo>
                <a:lnTo>
                  <a:pt x="172" y="420"/>
                </a:lnTo>
                <a:lnTo>
                  <a:pt x="130" y="454"/>
                </a:lnTo>
                <a:lnTo>
                  <a:pt x="132" y="434"/>
                </a:lnTo>
                <a:lnTo>
                  <a:pt x="66" y="466"/>
                </a:lnTo>
                <a:lnTo>
                  <a:pt x="0" y="488"/>
                </a:lnTo>
                <a:lnTo>
                  <a:pt x="72" y="425"/>
                </a:lnTo>
                <a:lnTo>
                  <a:pt x="105" y="382"/>
                </a:lnTo>
                <a:lnTo>
                  <a:pt x="121" y="375"/>
                </a:lnTo>
                <a:lnTo>
                  <a:pt x="176" y="308"/>
                </a:lnTo>
                <a:lnTo>
                  <a:pt x="222" y="295"/>
                </a:lnTo>
                <a:lnTo>
                  <a:pt x="282" y="273"/>
                </a:lnTo>
                <a:lnTo>
                  <a:pt x="233" y="262"/>
                </a:lnTo>
                <a:lnTo>
                  <a:pt x="249" y="254"/>
                </a:lnTo>
                <a:lnTo>
                  <a:pt x="210" y="247"/>
                </a:lnTo>
                <a:lnTo>
                  <a:pt x="232" y="240"/>
                </a:lnTo>
                <a:lnTo>
                  <a:pt x="188" y="224"/>
                </a:lnTo>
                <a:lnTo>
                  <a:pt x="301" y="203"/>
                </a:lnTo>
                <a:lnTo>
                  <a:pt x="320" y="217"/>
                </a:lnTo>
                <a:lnTo>
                  <a:pt x="342" y="206"/>
                </a:lnTo>
                <a:lnTo>
                  <a:pt x="422" y="256"/>
                </a:lnTo>
                <a:lnTo>
                  <a:pt x="311" y="146"/>
                </a:lnTo>
                <a:lnTo>
                  <a:pt x="429" y="244"/>
                </a:lnTo>
                <a:lnTo>
                  <a:pt x="446" y="243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46"/>
          <p:cNvSpPr>
            <a:spLocks/>
          </p:cNvSpPr>
          <p:nvPr userDrawn="1"/>
        </p:nvSpPr>
        <p:spPr bwMode="gray">
          <a:xfrm>
            <a:off x="9245601" y="1"/>
            <a:ext cx="2205567" cy="1336675"/>
          </a:xfrm>
          <a:custGeom>
            <a:avLst/>
            <a:gdLst>
              <a:gd name="T0" fmla="*/ 2147483646 w 1042"/>
              <a:gd name="T1" fmla="*/ 2147483646 h 842"/>
              <a:gd name="T2" fmla="*/ 2147483646 w 1042"/>
              <a:gd name="T3" fmla="*/ 2147483646 h 842"/>
              <a:gd name="T4" fmla="*/ 2147483646 w 1042"/>
              <a:gd name="T5" fmla="*/ 2147483646 h 842"/>
              <a:gd name="T6" fmla="*/ 2147483646 w 1042"/>
              <a:gd name="T7" fmla="*/ 2147483646 h 842"/>
              <a:gd name="T8" fmla="*/ 2147483646 w 1042"/>
              <a:gd name="T9" fmla="*/ 2147483646 h 842"/>
              <a:gd name="T10" fmla="*/ 2147483646 w 1042"/>
              <a:gd name="T11" fmla="*/ 2147483646 h 842"/>
              <a:gd name="T12" fmla="*/ 2147483646 w 1042"/>
              <a:gd name="T13" fmla="*/ 2147483646 h 842"/>
              <a:gd name="T14" fmla="*/ 2147483646 w 1042"/>
              <a:gd name="T15" fmla="*/ 2147483646 h 842"/>
              <a:gd name="T16" fmla="*/ 2147483646 w 1042"/>
              <a:gd name="T17" fmla="*/ 2147483646 h 842"/>
              <a:gd name="T18" fmla="*/ 2147483646 w 1042"/>
              <a:gd name="T19" fmla="*/ 2147483646 h 842"/>
              <a:gd name="T20" fmla="*/ 2147483646 w 1042"/>
              <a:gd name="T21" fmla="*/ 2147483646 h 842"/>
              <a:gd name="T22" fmla="*/ 2147483646 w 1042"/>
              <a:gd name="T23" fmla="*/ 2147483646 h 842"/>
              <a:gd name="T24" fmla="*/ 2147483646 w 1042"/>
              <a:gd name="T25" fmla="*/ 2147483646 h 842"/>
              <a:gd name="T26" fmla="*/ 2147483646 w 1042"/>
              <a:gd name="T27" fmla="*/ 2147483646 h 842"/>
              <a:gd name="T28" fmla="*/ 2147483646 w 1042"/>
              <a:gd name="T29" fmla="*/ 2147483646 h 842"/>
              <a:gd name="T30" fmla="*/ 2147483646 w 1042"/>
              <a:gd name="T31" fmla="*/ 2147483646 h 842"/>
              <a:gd name="T32" fmla="*/ 2147483646 w 1042"/>
              <a:gd name="T33" fmla="*/ 2147483646 h 842"/>
              <a:gd name="T34" fmla="*/ 2147483646 w 1042"/>
              <a:gd name="T35" fmla="*/ 2147483646 h 842"/>
              <a:gd name="T36" fmla="*/ 2147483646 w 1042"/>
              <a:gd name="T37" fmla="*/ 2147483646 h 842"/>
              <a:gd name="T38" fmla="*/ 2147483646 w 1042"/>
              <a:gd name="T39" fmla="*/ 2147483646 h 842"/>
              <a:gd name="T40" fmla="*/ 2147483646 w 1042"/>
              <a:gd name="T41" fmla="*/ 2147483646 h 842"/>
              <a:gd name="T42" fmla="*/ 2147483646 w 1042"/>
              <a:gd name="T43" fmla="*/ 2147483646 h 842"/>
              <a:gd name="T44" fmla="*/ 2147483646 w 1042"/>
              <a:gd name="T45" fmla="*/ 2147483646 h 842"/>
              <a:gd name="T46" fmla="*/ 2147483646 w 1042"/>
              <a:gd name="T47" fmla="*/ 2147483646 h 842"/>
              <a:gd name="T48" fmla="*/ 2147483646 w 1042"/>
              <a:gd name="T49" fmla="*/ 2147483646 h 842"/>
              <a:gd name="T50" fmla="*/ 2147483646 w 1042"/>
              <a:gd name="T51" fmla="*/ 2147483646 h 842"/>
              <a:gd name="T52" fmla="*/ 2147483646 w 1042"/>
              <a:gd name="T53" fmla="*/ 2147483646 h 842"/>
              <a:gd name="T54" fmla="*/ 2147483646 w 1042"/>
              <a:gd name="T55" fmla="*/ 2147483646 h 842"/>
              <a:gd name="T56" fmla="*/ 2147483646 w 1042"/>
              <a:gd name="T57" fmla="*/ 2147483646 h 842"/>
              <a:gd name="T58" fmla="*/ 2147483646 w 1042"/>
              <a:gd name="T59" fmla="*/ 2147483646 h 842"/>
              <a:gd name="T60" fmla="*/ 2147483646 w 1042"/>
              <a:gd name="T61" fmla="*/ 2147483646 h 842"/>
              <a:gd name="T62" fmla="*/ 2147483646 w 1042"/>
              <a:gd name="T63" fmla="*/ 2147483646 h 842"/>
              <a:gd name="T64" fmla="*/ 2147483646 w 1042"/>
              <a:gd name="T65" fmla="*/ 2147483646 h 842"/>
              <a:gd name="T66" fmla="*/ 2147483646 w 1042"/>
              <a:gd name="T67" fmla="*/ 2147483646 h 842"/>
              <a:gd name="T68" fmla="*/ 2147483646 w 1042"/>
              <a:gd name="T69" fmla="*/ 2147483646 h 842"/>
              <a:gd name="T70" fmla="*/ 2147483646 w 1042"/>
              <a:gd name="T71" fmla="*/ 2147483646 h 842"/>
              <a:gd name="T72" fmla="*/ 2147483646 w 1042"/>
              <a:gd name="T73" fmla="*/ 2147483646 h 842"/>
              <a:gd name="T74" fmla="*/ 2147483646 w 1042"/>
              <a:gd name="T75" fmla="*/ 2147483646 h 842"/>
              <a:gd name="T76" fmla="*/ 2147483646 w 1042"/>
              <a:gd name="T77" fmla="*/ 2147483646 h 842"/>
              <a:gd name="T78" fmla="*/ 2147483646 w 1042"/>
              <a:gd name="T79" fmla="*/ 2147483646 h 842"/>
              <a:gd name="T80" fmla="*/ 2147483646 w 1042"/>
              <a:gd name="T81" fmla="*/ 2147483646 h 842"/>
              <a:gd name="T82" fmla="*/ 2147483646 w 1042"/>
              <a:gd name="T83" fmla="*/ 2147483646 h 842"/>
              <a:gd name="T84" fmla="*/ 2147483646 w 1042"/>
              <a:gd name="T85" fmla="*/ 2147483646 h 842"/>
              <a:gd name="T86" fmla="*/ 2147483646 w 1042"/>
              <a:gd name="T87" fmla="*/ 2147483646 h 842"/>
              <a:gd name="T88" fmla="*/ 2147483646 w 1042"/>
              <a:gd name="T89" fmla="*/ 2147483646 h 842"/>
              <a:gd name="T90" fmla="*/ 2147483646 w 1042"/>
              <a:gd name="T91" fmla="*/ 2147483646 h 842"/>
              <a:gd name="T92" fmla="*/ 2147483646 w 1042"/>
              <a:gd name="T93" fmla="*/ 2147483646 h 842"/>
              <a:gd name="T94" fmla="*/ 2147483646 w 1042"/>
              <a:gd name="T95" fmla="*/ 2147483646 h 842"/>
              <a:gd name="T96" fmla="*/ 2147483646 w 1042"/>
              <a:gd name="T97" fmla="*/ 2147483646 h 842"/>
              <a:gd name="T98" fmla="*/ 2147483646 w 1042"/>
              <a:gd name="T99" fmla="*/ 2147483646 h 842"/>
              <a:gd name="T100" fmla="*/ 2147483646 w 1042"/>
              <a:gd name="T101" fmla="*/ 2147483646 h 842"/>
              <a:gd name="T102" fmla="*/ 2147483646 w 1042"/>
              <a:gd name="T103" fmla="*/ 2147483646 h 842"/>
              <a:gd name="T104" fmla="*/ 0 w 1042"/>
              <a:gd name="T105" fmla="*/ 2147483646 h 842"/>
              <a:gd name="T106" fmla="*/ 2147483646 w 1042"/>
              <a:gd name="T107" fmla="*/ 2147483646 h 84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42" h="842">
                <a:moveTo>
                  <a:pt x="854" y="1"/>
                </a:moveTo>
                <a:lnTo>
                  <a:pt x="886" y="15"/>
                </a:lnTo>
                <a:lnTo>
                  <a:pt x="836" y="33"/>
                </a:lnTo>
                <a:lnTo>
                  <a:pt x="815" y="23"/>
                </a:lnTo>
                <a:lnTo>
                  <a:pt x="832" y="39"/>
                </a:lnTo>
                <a:lnTo>
                  <a:pt x="761" y="45"/>
                </a:lnTo>
                <a:lnTo>
                  <a:pt x="782" y="58"/>
                </a:lnTo>
                <a:lnTo>
                  <a:pt x="709" y="54"/>
                </a:lnTo>
                <a:lnTo>
                  <a:pt x="810" y="83"/>
                </a:lnTo>
                <a:lnTo>
                  <a:pt x="848" y="128"/>
                </a:lnTo>
                <a:lnTo>
                  <a:pt x="874" y="140"/>
                </a:lnTo>
                <a:lnTo>
                  <a:pt x="904" y="205"/>
                </a:lnTo>
                <a:lnTo>
                  <a:pt x="926" y="220"/>
                </a:lnTo>
                <a:lnTo>
                  <a:pt x="948" y="268"/>
                </a:lnTo>
                <a:lnTo>
                  <a:pt x="942" y="293"/>
                </a:lnTo>
                <a:lnTo>
                  <a:pt x="922" y="284"/>
                </a:lnTo>
                <a:lnTo>
                  <a:pt x="962" y="313"/>
                </a:lnTo>
                <a:lnTo>
                  <a:pt x="965" y="345"/>
                </a:lnTo>
                <a:lnTo>
                  <a:pt x="934" y="345"/>
                </a:lnTo>
                <a:lnTo>
                  <a:pt x="973" y="359"/>
                </a:lnTo>
                <a:lnTo>
                  <a:pt x="989" y="391"/>
                </a:lnTo>
                <a:lnTo>
                  <a:pt x="956" y="380"/>
                </a:lnTo>
                <a:lnTo>
                  <a:pt x="1040" y="451"/>
                </a:lnTo>
                <a:lnTo>
                  <a:pt x="1042" y="533"/>
                </a:lnTo>
                <a:lnTo>
                  <a:pt x="992" y="502"/>
                </a:lnTo>
                <a:lnTo>
                  <a:pt x="979" y="481"/>
                </a:lnTo>
                <a:lnTo>
                  <a:pt x="956" y="487"/>
                </a:lnTo>
                <a:lnTo>
                  <a:pt x="922" y="444"/>
                </a:lnTo>
                <a:lnTo>
                  <a:pt x="939" y="470"/>
                </a:lnTo>
                <a:lnTo>
                  <a:pt x="900" y="457"/>
                </a:lnTo>
                <a:lnTo>
                  <a:pt x="748" y="399"/>
                </a:lnTo>
                <a:lnTo>
                  <a:pt x="700" y="352"/>
                </a:lnTo>
                <a:lnTo>
                  <a:pt x="641" y="292"/>
                </a:lnTo>
                <a:lnTo>
                  <a:pt x="672" y="345"/>
                </a:lnTo>
                <a:lnTo>
                  <a:pt x="655" y="466"/>
                </a:lnTo>
                <a:lnTo>
                  <a:pt x="636" y="518"/>
                </a:lnTo>
                <a:lnTo>
                  <a:pt x="620" y="492"/>
                </a:lnTo>
                <a:lnTo>
                  <a:pt x="634" y="533"/>
                </a:lnTo>
                <a:lnTo>
                  <a:pt x="608" y="590"/>
                </a:lnTo>
                <a:lnTo>
                  <a:pt x="605" y="556"/>
                </a:lnTo>
                <a:lnTo>
                  <a:pt x="591" y="541"/>
                </a:lnTo>
                <a:lnTo>
                  <a:pt x="602" y="602"/>
                </a:lnTo>
                <a:lnTo>
                  <a:pt x="599" y="625"/>
                </a:lnTo>
                <a:lnTo>
                  <a:pt x="587" y="661"/>
                </a:lnTo>
                <a:lnTo>
                  <a:pt x="579" y="641"/>
                </a:lnTo>
                <a:lnTo>
                  <a:pt x="565" y="718"/>
                </a:lnTo>
                <a:lnTo>
                  <a:pt x="552" y="699"/>
                </a:lnTo>
                <a:lnTo>
                  <a:pt x="559" y="734"/>
                </a:lnTo>
                <a:lnTo>
                  <a:pt x="528" y="818"/>
                </a:lnTo>
                <a:lnTo>
                  <a:pt x="508" y="842"/>
                </a:lnTo>
                <a:lnTo>
                  <a:pt x="502" y="794"/>
                </a:lnTo>
                <a:lnTo>
                  <a:pt x="485" y="818"/>
                </a:lnTo>
                <a:lnTo>
                  <a:pt x="497" y="738"/>
                </a:lnTo>
                <a:lnTo>
                  <a:pt x="485" y="769"/>
                </a:lnTo>
                <a:lnTo>
                  <a:pt x="482" y="653"/>
                </a:lnTo>
                <a:lnTo>
                  <a:pt x="474" y="705"/>
                </a:lnTo>
                <a:lnTo>
                  <a:pt x="467" y="650"/>
                </a:lnTo>
                <a:lnTo>
                  <a:pt x="469" y="621"/>
                </a:lnTo>
                <a:lnTo>
                  <a:pt x="455" y="665"/>
                </a:lnTo>
                <a:lnTo>
                  <a:pt x="441" y="594"/>
                </a:lnTo>
                <a:lnTo>
                  <a:pt x="442" y="564"/>
                </a:lnTo>
                <a:lnTo>
                  <a:pt x="429" y="587"/>
                </a:lnTo>
                <a:lnTo>
                  <a:pt x="421" y="520"/>
                </a:lnTo>
                <a:lnTo>
                  <a:pt x="410" y="546"/>
                </a:lnTo>
                <a:lnTo>
                  <a:pt x="389" y="410"/>
                </a:lnTo>
                <a:lnTo>
                  <a:pt x="411" y="366"/>
                </a:lnTo>
                <a:lnTo>
                  <a:pt x="384" y="397"/>
                </a:lnTo>
                <a:lnTo>
                  <a:pt x="387" y="349"/>
                </a:lnTo>
                <a:lnTo>
                  <a:pt x="304" y="426"/>
                </a:lnTo>
                <a:lnTo>
                  <a:pt x="281" y="440"/>
                </a:lnTo>
                <a:lnTo>
                  <a:pt x="289" y="408"/>
                </a:lnTo>
                <a:lnTo>
                  <a:pt x="241" y="463"/>
                </a:lnTo>
                <a:lnTo>
                  <a:pt x="196" y="471"/>
                </a:lnTo>
                <a:lnTo>
                  <a:pt x="208" y="450"/>
                </a:lnTo>
                <a:lnTo>
                  <a:pt x="161" y="488"/>
                </a:lnTo>
                <a:lnTo>
                  <a:pt x="140" y="486"/>
                </a:lnTo>
                <a:lnTo>
                  <a:pt x="142" y="468"/>
                </a:lnTo>
                <a:lnTo>
                  <a:pt x="86" y="535"/>
                </a:lnTo>
                <a:lnTo>
                  <a:pt x="88" y="519"/>
                </a:lnTo>
                <a:lnTo>
                  <a:pt x="36" y="560"/>
                </a:lnTo>
                <a:lnTo>
                  <a:pt x="15" y="560"/>
                </a:lnTo>
                <a:lnTo>
                  <a:pt x="45" y="502"/>
                </a:lnTo>
                <a:lnTo>
                  <a:pt x="84" y="443"/>
                </a:lnTo>
                <a:lnTo>
                  <a:pt x="97" y="398"/>
                </a:lnTo>
                <a:lnTo>
                  <a:pt x="135" y="366"/>
                </a:lnTo>
                <a:lnTo>
                  <a:pt x="99" y="386"/>
                </a:lnTo>
                <a:lnTo>
                  <a:pt x="136" y="321"/>
                </a:lnTo>
                <a:lnTo>
                  <a:pt x="160" y="306"/>
                </a:lnTo>
                <a:lnTo>
                  <a:pt x="130" y="311"/>
                </a:lnTo>
                <a:lnTo>
                  <a:pt x="176" y="227"/>
                </a:lnTo>
                <a:lnTo>
                  <a:pt x="195" y="222"/>
                </a:lnTo>
                <a:lnTo>
                  <a:pt x="228" y="161"/>
                </a:lnTo>
                <a:lnTo>
                  <a:pt x="272" y="155"/>
                </a:lnTo>
                <a:lnTo>
                  <a:pt x="248" y="141"/>
                </a:lnTo>
                <a:lnTo>
                  <a:pt x="313" y="108"/>
                </a:lnTo>
                <a:lnTo>
                  <a:pt x="337" y="93"/>
                </a:lnTo>
                <a:lnTo>
                  <a:pt x="284" y="96"/>
                </a:lnTo>
                <a:lnTo>
                  <a:pt x="253" y="94"/>
                </a:lnTo>
                <a:lnTo>
                  <a:pt x="223" y="86"/>
                </a:lnTo>
                <a:lnTo>
                  <a:pt x="243" y="66"/>
                </a:lnTo>
                <a:lnTo>
                  <a:pt x="171" y="70"/>
                </a:lnTo>
                <a:lnTo>
                  <a:pt x="193" y="49"/>
                </a:lnTo>
                <a:lnTo>
                  <a:pt x="134" y="64"/>
                </a:lnTo>
                <a:lnTo>
                  <a:pt x="149" y="42"/>
                </a:lnTo>
                <a:lnTo>
                  <a:pt x="72" y="43"/>
                </a:lnTo>
                <a:lnTo>
                  <a:pt x="0" y="32"/>
                </a:lnTo>
                <a:lnTo>
                  <a:pt x="106" y="0"/>
                </a:lnTo>
                <a:lnTo>
                  <a:pt x="854" y="1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47"/>
          <p:cNvSpPr>
            <a:spLocks/>
          </p:cNvSpPr>
          <p:nvPr userDrawn="1"/>
        </p:nvSpPr>
        <p:spPr bwMode="gray">
          <a:xfrm>
            <a:off x="4775201" y="533401"/>
            <a:ext cx="2588684" cy="1706563"/>
          </a:xfrm>
          <a:custGeom>
            <a:avLst/>
            <a:gdLst>
              <a:gd name="T0" fmla="*/ 2147483646 w 1400"/>
              <a:gd name="T1" fmla="*/ 2147483646 h 1230"/>
              <a:gd name="T2" fmla="*/ 2147483646 w 1400"/>
              <a:gd name="T3" fmla="*/ 2147483646 h 1230"/>
              <a:gd name="T4" fmla="*/ 2147483646 w 1400"/>
              <a:gd name="T5" fmla="*/ 2147483646 h 1230"/>
              <a:gd name="T6" fmla="*/ 2147483646 w 1400"/>
              <a:gd name="T7" fmla="*/ 2147483646 h 1230"/>
              <a:gd name="T8" fmla="*/ 2147483646 w 1400"/>
              <a:gd name="T9" fmla="*/ 0 h 1230"/>
              <a:gd name="T10" fmla="*/ 2147483646 w 1400"/>
              <a:gd name="T11" fmla="*/ 2147483646 h 1230"/>
              <a:gd name="T12" fmla="*/ 2147483646 w 1400"/>
              <a:gd name="T13" fmla="*/ 2147483646 h 1230"/>
              <a:gd name="T14" fmla="*/ 2147483646 w 1400"/>
              <a:gd name="T15" fmla="*/ 2147483646 h 1230"/>
              <a:gd name="T16" fmla="*/ 2147483646 w 1400"/>
              <a:gd name="T17" fmla="*/ 2147483646 h 1230"/>
              <a:gd name="T18" fmla="*/ 2147483646 w 1400"/>
              <a:gd name="T19" fmla="*/ 2147483646 h 1230"/>
              <a:gd name="T20" fmla="*/ 2147483646 w 1400"/>
              <a:gd name="T21" fmla="*/ 2147483646 h 1230"/>
              <a:gd name="T22" fmla="*/ 2147483646 w 1400"/>
              <a:gd name="T23" fmla="*/ 2147483646 h 1230"/>
              <a:gd name="T24" fmla="*/ 2147483646 w 1400"/>
              <a:gd name="T25" fmla="*/ 2147483646 h 1230"/>
              <a:gd name="T26" fmla="*/ 2147483646 w 1400"/>
              <a:gd name="T27" fmla="*/ 2147483646 h 1230"/>
              <a:gd name="T28" fmla="*/ 2147483646 w 1400"/>
              <a:gd name="T29" fmla="*/ 2147483646 h 1230"/>
              <a:gd name="T30" fmla="*/ 2147483646 w 1400"/>
              <a:gd name="T31" fmla="*/ 2147483646 h 1230"/>
              <a:gd name="T32" fmla="*/ 2147483646 w 1400"/>
              <a:gd name="T33" fmla="*/ 2147483646 h 1230"/>
              <a:gd name="T34" fmla="*/ 2147483646 w 1400"/>
              <a:gd name="T35" fmla="*/ 2147483646 h 1230"/>
              <a:gd name="T36" fmla="*/ 2147483646 w 1400"/>
              <a:gd name="T37" fmla="*/ 2147483646 h 1230"/>
              <a:gd name="T38" fmla="*/ 2147483646 w 1400"/>
              <a:gd name="T39" fmla="*/ 2147483646 h 1230"/>
              <a:gd name="T40" fmla="*/ 2147483646 w 1400"/>
              <a:gd name="T41" fmla="*/ 2147483646 h 1230"/>
              <a:gd name="T42" fmla="*/ 2147483646 w 1400"/>
              <a:gd name="T43" fmla="*/ 2147483646 h 1230"/>
              <a:gd name="T44" fmla="*/ 2147483646 w 1400"/>
              <a:gd name="T45" fmla="*/ 2147483646 h 1230"/>
              <a:gd name="T46" fmla="*/ 2147483646 w 1400"/>
              <a:gd name="T47" fmla="*/ 2147483646 h 1230"/>
              <a:gd name="T48" fmla="*/ 2147483646 w 1400"/>
              <a:gd name="T49" fmla="*/ 2147483646 h 1230"/>
              <a:gd name="T50" fmla="*/ 2147483646 w 1400"/>
              <a:gd name="T51" fmla="*/ 2147483646 h 1230"/>
              <a:gd name="T52" fmla="*/ 2147483646 w 1400"/>
              <a:gd name="T53" fmla="*/ 2147483646 h 1230"/>
              <a:gd name="T54" fmla="*/ 2147483646 w 1400"/>
              <a:gd name="T55" fmla="*/ 2147483646 h 1230"/>
              <a:gd name="T56" fmla="*/ 2147483646 w 1400"/>
              <a:gd name="T57" fmla="*/ 2147483646 h 1230"/>
              <a:gd name="T58" fmla="*/ 2147483646 w 1400"/>
              <a:gd name="T59" fmla="*/ 2147483646 h 1230"/>
              <a:gd name="T60" fmla="*/ 2147483646 w 1400"/>
              <a:gd name="T61" fmla="*/ 2147483646 h 1230"/>
              <a:gd name="T62" fmla="*/ 2147483646 w 1400"/>
              <a:gd name="T63" fmla="*/ 2147483646 h 1230"/>
              <a:gd name="T64" fmla="*/ 2147483646 w 1400"/>
              <a:gd name="T65" fmla="*/ 2147483646 h 1230"/>
              <a:gd name="T66" fmla="*/ 2147483646 w 1400"/>
              <a:gd name="T67" fmla="*/ 2147483646 h 1230"/>
              <a:gd name="T68" fmla="*/ 2147483646 w 1400"/>
              <a:gd name="T69" fmla="*/ 2147483646 h 1230"/>
              <a:gd name="T70" fmla="*/ 2147483646 w 1400"/>
              <a:gd name="T71" fmla="*/ 2147483646 h 1230"/>
              <a:gd name="T72" fmla="*/ 2147483646 w 1400"/>
              <a:gd name="T73" fmla="*/ 2147483646 h 1230"/>
              <a:gd name="T74" fmla="*/ 2147483646 w 1400"/>
              <a:gd name="T75" fmla="*/ 2147483646 h 1230"/>
              <a:gd name="T76" fmla="*/ 0 w 1400"/>
              <a:gd name="T77" fmla="*/ 2147483646 h 1230"/>
              <a:gd name="T78" fmla="*/ 2147483646 w 1400"/>
              <a:gd name="T79" fmla="*/ 2147483646 h 1230"/>
              <a:gd name="T80" fmla="*/ 2147483646 w 1400"/>
              <a:gd name="T81" fmla="*/ 2147483646 h 1230"/>
              <a:gd name="T82" fmla="*/ 2147483646 w 1400"/>
              <a:gd name="T83" fmla="*/ 2147483646 h 1230"/>
              <a:gd name="T84" fmla="*/ 2147483646 w 1400"/>
              <a:gd name="T85" fmla="*/ 2147483646 h 1230"/>
              <a:gd name="T86" fmla="*/ 2147483646 w 1400"/>
              <a:gd name="T87" fmla="*/ 2147483646 h 1230"/>
              <a:gd name="T88" fmla="*/ 2147483646 w 1400"/>
              <a:gd name="T89" fmla="*/ 2147483646 h 1230"/>
              <a:gd name="T90" fmla="*/ 2147483646 w 1400"/>
              <a:gd name="T91" fmla="*/ 2147483646 h 1230"/>
              <a:gd name="T92" fmla="*/ 2147483646 w 1400"/>
              <a:gd name="T93" fmla="*/ 2147483646 h 1230"/>
              <a:gd name="T94" fmla="*/ 2147483646 w 1400"/>
              <a:gd name="T95" fmla="*/ 2147483646 h 1230"/>
              <a:gd name="T96" fmla="*/ 2147483646 w 1400"/>
              <a:gd name="T97" fmla="*/ 2147483646 h 1230"/>
              <a:gd name="T98" fmla="*/ 2147483646 w 1400"/>
              <a:gd name="T99" fmla="*/ 2147483646 h 1230"/>
              <a:gd name="T100" fmla="*/ 2147483646 w 1400"/>
              <a:gd name="T101" fmla="*/ 2147483646 h 1230"/>
              <a:gd name="T102" fmla="*/ 2147483646 w 1400"/>
              <a:gd name="T103" fmla="*/ 2147483646 h 1230"/>
              <a:gd name="T104" fmla="*/ 2147483646 w 1400"/>
              <a:gd name="T105" fmla="*/ 2147483646 h 12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00" h="1230">
                <a:moveTo>
                  <a:pt x="716" y="290"/>
                </a:moveTo>
                <a:lnTo>
                  <a:pt x="744" y="233"/>
                </a:lnTo>
                <a:lnTo>
                  <a:pt x="772" y="163"/>
                </a:lnTo>
                <a:lnTo>
                  <a:pt x="814" y="106"/>
                </a:lnTo>
                <a:lnTo>
                  <a:pt x="829" y="97"/>
                </a:lnTo>
                <a:lnTo>
                  <a:pt x="818" y="124"/>
                </a:lnTo>
                <a:lnTo>
                  <a:pt x="851" y="85"/>
                </a:lnTo>
                <a:lnTo>
                  <a:pt x="890" y="64"/>
                </a:lnTo>
                <a:lnTo>
                  <a:pt x="876" y="85"/>
                </a:lnTo>
                <a:lnTo>
                  <a:pt x="907" y="63"/>
                </a:lnTo>
                <a:lnTo>
                  <a:pt x="925" y="41"/>
                </a:lnTo>
                <a:lnTo>
                  <a:pt x="914" y="64"/>
                </a:lnTo>
                <a:lnTo>
                  <a:pt x="949" y="33"/>
                </a:lnTo>
                <a:lnTo>
                  <a:pt x="966" y="28"/>
                </a:lnTo>
                <a:lnTo>
                  <a:pt x="990" y="0"/>
                </a:lnTo>
                <a:lnTo>
                  <a:pt x="961" y="56"/>
                </a:lnTo>
                <a:lnTo>
                  <a:pt x="978" y="50"/>
                </a:lnTo>
                <a:lnTo>
                  <a:pt x="960" y="83"/>
                </a:lnTo>
                <a:lnTo>
                  <a:pt x="943" y="134"/>
                </a:lnTo>
                <a:lnTo>
                  <a:pt x="962" y="122"/>
                </a:lnTo>
                <a:lnTo>
                  <a:pt x="922" y="169"/>
                </a:lnTo>
                <a:lnTo>
                  <a:pt x="889" y="222"/>
                </a:lnTo>
                <a:lnTo>
                  <a:pt x="980" y="182"/>
                </a:lnTo>
                <a:lnTo>
                  <a:pt x="1045" y="197"/>
                </a:lnTo>
                <a:lnTo>
                  <a:pt x="1081" y="187"/>
                </a:lnTo>
                <a:lnTo>
                  <a:pt x="1201" y="205"/>
                </a:lnTo>
                <a:lnTo>
                  <a:pt x="1190" y="223"/>
                </a:lnTo>
                <a:lnTo>
                  <a:pt x="1243" y="200"/>
                </a:lnTo>
                <a:lnTo>
                  <a:pt x="1400" y="211"/>
                </a:lnTo>
                <a:lnTo>
                  <a:pt x="1359" y="229"/>
                </a:lnTo>
                <a:lnTo>
                  <a:pt x="1281" y="244"/>
                </a:lnTo>
                <a:lnTo>
                  <a:pt x="1302" y="253"/>
                </a:lnTo>
                <a:lnTo>
                  <a:pt x="1217" y="266"/>
                </a:lnTo>
                <a:lnTo>
                  <a:pt x="1240" y="279"/>
                </a:lnTo>
                <a:lnTo>
                  <a:pt x="1152" y="305"/>
                </a:lnTo>
                <a:lnTo>
                  <a:pt x="1187" y="317"/>
                </a:lnTo>
                <a:lnTo>
                  <a:pt x="1059" y="356"/>
                </a:lnTo>
                <a:lnTo>
                  <a:pt x="1090" y="374"/>
                </a:lnTo>
                <a:lnTo>
                  <a:pt x="1029" y="383"/>
                </a:lnTo>
                <a:lnTo>
                  <a:pt x="1008" y="368"/>
                </a:lnTo>
                <a:lnTo>
                  <a:pt x="1023" y="390"/>
                </a:lnTo>
                <a:lnTo>
                  <a:pt x="943" y="383"/>
                </a:lnTo>
                <a:lnTo>
                  <a:pt x="964" y="401"/>
                </a:lnTo>
                <a:lnTo>
                  <a:pt x="882" y="383"/>
                </a:lnTo>
                <a:lnTo>
                  <a:pt x="991" y="436"/>
                </a:lnTo>
                <a:lnTo>
                  <a:pt x="1024" y="493"/>
                </a:lnTo>
                <a:lnTo>
                  <a:pt x="1051" y="512"/>
                </a:lnTo>
                <a:lnTo>
                  <a:pt x="1072" y="590"/>
                </a:lnTo>
                <a:lnTo>
                  <a:pt x="1093" y="613"/>
                </a:lnTo>
                <a:lnTo>
                  <a:pt x="1109" y="670"/>
                </a:lnTo>
                <a:lnTo>
                  <a:pt x="1097" y="698"/>
                </a:lnTo>
                <a:lnTo>
                  <a:pt x="1077" y="684"/>
                </a:lnTo>
                <a:lnTo>
                  <a:pt x="1115" y="725"/>
                </a:lnTo>
                <a:lnTo>
                  <a:pt x="1113" y="761"/>
                </a:lnTo>
                <a:lnTo>
                  <a:pt x="1078" y="754"/>
                </a:lnTo>
                <a:lnTo>
                  <a:pt x="1119" y="778"/>
                </a:lnTo>
                <a:lnTo>
                  <a:pt x="1131" y="817"/>
                </a:lnTo>
                <a:lnTo>
                  <a:pt x="1096" y="799"/>
                </a:lnTo>
                <a:lnTo>
                  <a:pt x="1177" y="896"/>
                </a:lnTo>
                <a:lnTo>
                  <a:pt x="1163" y="989"/>
                </a:lnTo>
                <a:lnTo>
                  <a:pt x="1112" y="943"/>
                </a:lnTo>
                <a:lnTo>
                  <a:pt x="1102" y="917"/>
                </a:lnTo>
                <a:lnTo>
                  <a:pt x="1075" y="919"/>
                </a:lnTo>
                <a:lnTo>
                  <a:pt x="1045" y="865"/>
                </a:lnTo>
                <a:lnTo>
                  <a:pt x="1058" y="897"/>
                </a:lnTo>
                <a:lnTo>
                  <a:pt x="1017" y="873"/>
                </a:lnTo>
                <a:lnTo>
                  <a:pt x="858" y="779"/>
                </a:lnTo>
                <a:lnTo>
                  <a:pt x="813" y="716"/>
                </a:lnTo>
                <a:lnTo>
                  <a:pt x="758" y="637"/>
                </a:lnTo>
                <a:lnTo>
                  <a:pt x="783" y="703"/>
                </a:lnTo>
                <a:lnTo>
                  <a:pt x="739" y="836"/>
                </a:lnTo>
                <a:lnTo>
                  <a:pt x="709" y="890"/>
                </a:lnTo>
                <a:lnTo>
                  <a:pt x="695" y="859"/>
                </a:lnTo>
                <a:lnTo>
                  <a:pt x="703" y="906"/>
                </a:lnTo>
                <a:lnTo>
                  <a:pt x="663" y="967"/>
                </a:lnTo>
                <a:lnTo>
                  <a:pt x="665" y="928"/>
                </a:lnTo>
                <a:lnTo>
                  <a:pt x="653" y="908"/>
                </a:lnTo>
                <a:lnTo>
                  <a:pt x="653" y="978"/>
                </a:lnTo>
                <a:lnTo>
                  <a:pt x="645" y="1004"/>
                </a:lnTo>
                <a:lnTo>
                  <a:pt x="624" y="1043"/>
                </a:lnTo>
                <a:lnTo>
                  <a:pt x="619" y="1018"/>
                </a:lnTo>
                <a:lnTo>
                  <a:pt x="588" y="1102"/>
                </a:lnTo>
                <a:lnTo>
                  <a:pt x="578" y="1077"/>
                </a:lnTo>
                <a:lnTo>
                  <a:pt x="579" y="1119"/>
                </a:lnTo>
                <a:lnTo>
                  <a:pt x="527" y="1208"/>
                </a:lnTo>
                <a:lnTo>
                  <a:pt x="500" y="1230"/>
                </a:lnTo>
                <a:lnTo>
                  <a:pt x="502" y="1175"/>
                </a:lnTo>
                <a:lnTo>
                  <a:pt x="478" y="1199"/>
                </a:lnTo>
                <a:lnTo>
                  <a:pt x="508" y="1111"/>
                </a:lnTo>
                <a:lnTo>
                  <a:pt x="489" y="1143"/>
                </a:lnTo>
                <a:lnTo>
                  <a:pt x="507" y="1013"/>
                </a:lnTo>
                <a:lnTo>
                  <a:pt x="488" y="1069"/>
                </a:lnTo>
                <a:lnTo>
                  <a:pt x="492" y="1006"/>
                </a:lnTo>
                <a:lnTo>
                  <a:pt x="500" y="973"/>
                </a:lnTo>
                <a:lnTo>
                  <a:pt x="475" y="1021"/>
                </a:lnTo>
                <a:lnTo>
                  <a:pt x="473" y="938"/>
                </a:lnTo>
                <a:lnTo>
                  <a:pt x="481" y="905"/>
                </a:lnTo>
                <a:lnTo>
                  <a:pt x="461" y="928"/>
                </a:lnTo>
                <a:lnTo>
                  <a:pt x="466" y="851"/>
                </a:lnTo>
                <a:lnTo>
                  <a:pt x="448" y="877"/>
                </a:lnTo>
                <a:lnTo>
                  <a:pt x="451" y="720"/>
                </a:lnTo>
                <a:lnTo>
                  <a:pt x="485" y="675"/>
                </a:lnTo>
                <a:lnTo>
                  <a:pt x="448" y="704"/>
                </a:lnTo>
                <a:lnTo>
                  <a:pt x="461" y="651"/>
                </a:lnTo>
                <a:lnTo>
                  <a:pt x="352" y="721"/>
                </a:lnTo>
                <a:lnTo>
                  <a:pt x="323" y="733"/>
                </a:lnTo>
                <a:lnTo>
                  <a:pt x="340" y="697"/>
                </a:lnTo>
                <a:lnTo>
                  <a:pt x="274" y="751"/>
                </a:lnTo>
                <a:lnTo>
                  <a:pt x="221" y="751"/>
                </a:lnTo>
                <a:lnTo>
                  <a:pt x="239" y="730"/>
                </a:lnTo>
                <a:lnTo>
                  <a:pt x="178" y="763"/>
                </a:lnTo>
                <a:lnTo>
                  <a:pt x="155" y="757"/>
                </a:lnTo>
                <a:lnTo>
                  <a:pt x="160" y="736"/>
                </a:lnTo>
                <a:lnTo>
                  <a:pt x="85" y="802"/>
                </a:lnTo>
                <a:lnTo>
                  <a:pt x="91" y="784"/>
                </a:lnTo>
                <a:lnTo>
                  <a:pt x="24" y="819"/>
                </a:lnTo>
                <a:lnTo>
                  <a:pt x="0" y="815"/>
                </a:lnTo>
                <a:lnTo>
                  <a:pt x="45" y="756"/>
                </a:lnTo>
                <a:lnTo>
                  <a:pt x="101" y="697"/>
                </a:lnTo>
                <a:lnTo>
                  <a:pt x="125" y="649"/>
                </a:lnTo>
                <a:lnTo>
                  <a:pt x="173" y="621"/>
                </a:lnTo>
                <a:lnTo>
                  <a:pt x="128" y="635"/>
                </a:lnTo>
                <a:lnTo>
                  <a:pt x="184" y="570"/>
                </a:lnTo>
                <a:lnTo>
                  <a:pt x="214" y="558"/>
                </a:lnTo>
                <a:lnTo>
                  <a:pt x="180" y="557"/>
                </a:lnTo>
                <a:lnTo>
                  <a:pt x="247" y="472"/>
                </a:lnTo>
                <a:lnTo>
                  <a:pt x="269" y="470"/>
                </a:lnTo>
                <a:lnTo>
                  <a:pt x="319" y="407"/>
                </a:lnTo>
                <a:lnTo>
                  <a:pt x="370" y="410"/>
                </a:lnTo>
                <a:lnTo>
                  <a:pt x="346" y="390"/>
                </a:lnTo>
                <a:lnTo>
                  <a:pt x="426" y="364"/>
                </a:lnTo>
                <a:lnTo>
                  <a:pt x="455" y="353"/>
                </a:lnTo>
                <a:lnTo>
                  <a:pt x="395" y="346"/>
                </a:lnTo>
                <a:lnTo>
                  <a:pt x="360" y="337"/>
                </a:lnTo>
                <a:lnTo>
                  <a:pt x="328" y="322"/>
                </a:lnTo>
                <a:lnTo>
                  <a:pt x="355" y="304"/>
                </a:lnTo>
                <a:lnTo>
                  <a:pt x="273" y="295"/>
                </a:lnTo>
                <a:lnTo>
                  <a:pt x="302" y="275"/>
                </a:lnTo>
                <a:lnTo>
                  <a:pt x="232" y="280"/>
                </a:lnTo>
                <a:lnTo>
                  <a:pt x="254" y="259"/>
                </a:lnTo>
                <a:lnTo>
                  <a:pt x="166" y="244"/>
                </a:lnTo>
                <a:lnTo>
                  <a:pt x="87" y="217"/>
                </a:lnTo>
                <a:lnTo>
                  <a:pt x="213" y="202"/>
                </a:lnTo>
                <a:lnTo>
                  <a:pt x="286" y="180"/>
                </a:lnTo>
                <a:lnTo>
                  <a:pt x="306" y="184"/>
                </a:lnTo>
                <a:lnTo>
                  <a:pt x="422" y="153"/>
                </a:lnTo>
                <a:lnTo>
                  <a:pt x="474" y="174"/>
                </a:lnTo>
                <a:lnTo>
                  <a:pt x="548" y="197"/>
                </a:lnTo>
                <a:lnTo>
                  <a:pt x="518" y="146"/>
                </a:lnTo>
                <a:lnTo>
                  <a:pt x="540" y="149"/>
                </a:lnTo>
                <a:lnTo>
                  <a:pt x="515" y="111"/>
                </a:lnTo>
                <a:lnTo>
                  <a:pt x="541" y="121"/>
                </a:lnTo>
                <a:lnTo>
                  <a:pt x="521" y="67"/>
                </a:lnTo>
                <a:lnTo>
                  <a:pt x="636" y="132"/>
                </a:lnTo>
                <a:lnTo>
                  <a:pt x="638" y="163"/>
                </a:lnTo>
                <a:lnTo>
                  <a:pt x="668" y="167"/>
                </a:lnTo>
                <a:lnTo>
                  <a:pt x="683" y="287"/>
                </a:lnTo>
                <a:lnTo>
                  <a:pt x="705" y="77"/>
                </a:lnTo>
                <a:lnTo>
                  <a:pt x="702" y="278"/>
                </a:lnTo>
                <a:lnTo>
                  <a:pt x="716" y="29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48"/>
          <p:cNvSpPr>
            <a:spLocks/>
          </p:cNvSpPr>
          <p:nvPr userDrawn="1"/>
        </p:nvSpPr>
        <p:spPr bwMode="gray">
          <a:xfrm rot="5251421">
            <a:off x="8526992" y="-43392"/>
            <a:ext cx="1619250" cy="2010833"/>
          </a:xfrm>
          <a:custGeom>
            <a:avLst/>
            <a:gdLst>
              <a:gd name="T0" fmla="*/ 2147483646 w 2381"/>
              <a:gd name="T1" fmla="*/ 2147483646 h 2218"/>
              <a:gd name="T2" fmla="*/ 2147483646 w 2381"/>
              <a:gd name="T3" fmla="*/ 2147483646 h 2218"/>
              <a:gd name="T4" fmla="*/ 2147483646 w 2381"/>
              <a:gd name="T5" fmla="*/ 2147483646 h 2218"/>
              <a:gd name="T6" fmla="*/ 2147483646 w 2381"/>
              <a:gd name="T7" fmla="*/ 2147483646 h 2218"/>
              <a:gd name="T8" fmla="*/ 2147483646 w 2381"/>
              <a:gd name="T9" fmla="*/ 2147483646 h 2218"/>
              <a:gd name="T10" fmla="*/ 2147483646 w 2381"/>
              <a:gd name="T11" fmla="*/ 2147483646 h 2218"/>
              <a:gd name="T12" fmla="*/ 2147483646 w 2381"/>
              <a:gd name="T13" fmla="*/ 2147483646 h 2218"/>
              <a:gd name="T14" fmla="*/ 2147483646 w 2381"/>
              <a:gd name="T15" fmla="*/ 2147483646 h 2218"/>
              <a:gd name="T16" fmla="*/ 2147483646 w 2381"/>
              <a:gd name="T17" fmla="*/ 2147483646 h 2218"/>
              <a:gd name="T18" fmla="*/ 2147483646 w 2381"/>
              <a:gd name="T19" fmla="*/ 2147483646 h 2218"/>
              <a:gd name="T20" fmla="*/ 2147483646 w 2381"/>
              <a:gd name="T21" fmla="*/ 2147483646 h 2218"/>
              <a:gd name="T22" fmla="*/ 2147483646 w 2381"/>
              <a:gd name="T23" fmla="*/ 2147483646 h 2218"/>
              <a:gd name="T24" fmla="*/ 2147483646 w 2381"/>
              <a:gd name="T25" fmla="*/ 2147483646 h 2218"/>
              <a:gd name="T26" fmla="*/ 2147483646 w 2381"/>
              <a:gd name="T27" fmla="*/ 2147483646 h 2218"/>
              <a:gd name="T28" fmla="*/ 2147483646 w 2381"/>
              <a:gd name="T29" fmla="*/ 2147483646 h 2218"/>
              <a:gd name="T30" fmla="*/ 2147483646 w 2381"/>
              <a:gd name="T31" fmla="*/ 2147483646 h 2218"/>
              <a:gd name="T32" fmla="*/ 2147483646 w 2381"/>
              <a:gd name="T33" fmla="*/ 2147483646 h 2218"/>
              <a:gd name="T34" fmla="*/ 2147483646 w 2381"/>
              <a:gd name="T35" fmla="*/ 2147483646 h 2218"/>
              <a:gd name="T36" fmla="*/ 2147483646 w 2381"/>
              <a:gd name="T37" fmla="*/ 2147483646 h 2218"/>
              <a:gd name="T38" fmla="*/ 2147483646 w 2381"/>
              <a:gd name="T39" fmla="*/ 0 h 2218"/>
              <a:gd name="T40" fmla="*/ 2147483646 w 2381"/>
              <a:gd name="T41" fmla="*/ 2147483646 h 2218"/>
              <a:gd name="T42" fmla="*/ 2147483646 w 2381"/>
              <a:gd name="T43" fmla="*/ 2147483646 h 2218"/>
              <a:gd name="T44" fmla="*/ 2147483646 w 2381"/>
              <a:gd name="T45" fmla="*/ 2147483646 h 2218"/>
              <a:gd name="T46" fmla="*/ 2147483646 w 2381"/>
              <a:gd name="T47" fmla="*/ 2147483646 h 2218"/>
              <a:gd name="T48" fmla="*/ 2147483646 w 2381"/>
              <a:gd name="T49" fmla="*/ 2147483646 h 2218"/>
              <a:gd name="T50" fmla="*/ 2147483646 w 2381"/>
              <a:gd name="T51" fmla="*/ 2147483646 h 2218"/>
              <a:gd name="T52" fmla="*/ 2147483646 w 2381"/>
              <a:gd name="T53" fmla="*/ 2147483646 h 2218"/>
              <a:gd name="T54" fmla="*/ 2147483646 w 2381"/>
              <a:gd name="T55" fmla="*/ 2147483646 h 2218"/>
              <a:gd name="T56" fmla="*/ 2147483646 w 2381"/>
              <a:gd name="T57" fmla="*/ 2147483646 h 2218"/>
              <a:gd name="T58" fmla="*/ 2147483646 w 2381"/>
              <a:gd name="T59" fmla="*/ 2147483646 h 2218"/>
              <a:gd name="T60" fmla="*/ 2147483646 w 2381"/>
              <a:gd name="T61" fmla="*/ 2147483646 h 2218"/>
              <a:gd name="T62" fmla="*/ 2147483646 w 2381"/>
              <a:gd name="T63" fmla="*/ 2147483646 h 2218"/>
              <a:gd name="T64" fmla="*/ 2147483646 w 2381"/>
              <a:gd name="T65" fmla="*/ 2147483646 h 2218"/>
              <a:gd name="T66" fmla="*/ 2147483646 w 2381"/>
              <a:gd name="T67" fmla="*/ 2147483646 h 2218"/>
              <a:gd name="T68" fmla="*/ 2147483646 w 2381"/>
              <a:gd name="T69" fmla="*/ 2147483646 h 2218"/>
              <a:gd name="T70" fmla="*/ 2147483646 w 2381"/>
              <a:gd name="T71" fmla="*/ 2147483646 h 2218"/>
              <a:gd name="T72" fmla="*/ 2147483646 w 2381"/>
              <a:gd name="T73" fmla="*/ 2147483646 h 2218"/>
              <a:gd name="T74" fmla="*/ 2147483646 w 2381"/>
              <a:gd name="T75" fmla="*/ 2147483646 h 2218"/>
              <a:gd name="T76" fmla="*/ 2147483646 w 2381"/>
              <a:gd name="T77" fmla="*/ 2147483646 h 2218"/>
              <a:gd name="T78" fmla="*/ 2147483646 w 2381"/>
              <a:gd name="T79" fmla="*/ 2147483646 h 2218"/>
              <a:gd name="T80" fmla="*/ 2147483646 w 2381"/>
              <a:gd name="T81" fmla="*/ 2147483646 h 2218"/>
              <a:gd name="T82" fmla="*/ 2147483646 w 2381"/>
              <a:gd name="T83" fmla="*/ 2147483646 h 2218"/>
              <a:gd name="T84" fmla="*/ 2147483646 w 2381"/>
              <a:gd name="T85" fmla="*/ 2147483646 h 2218"/>
              <a:gd name="T86" fmla="*/ 2147483646 w 2381"/>
              <a:gd name="T87" fmla="*/ 2147483646 h 2218"/>
              <a:gd name="T88" fmla="*/ 2147483646 w 2381"/>
              <a:gd name="T89" fmla="*/ 2147483646 h 2218"/>
              <a:gd name="T90" fmla="*/ 2147483646 w 2381"/>
              <a:gd name="T91" fmla="*/ 2147483646 h 2218"/>
              <a:gd name="T92" fmla="*/ 2147483646 w 2381"/>
              <a:gd name="T93" fmla="*/ 2147483646 h 2218"/>
              <a:gd name="T94" fmla="*/ 2147483646 w 2381"/>
              <a:gd name="T95" fmla="*/ 2147483646 h 2218"/>
              <a:gd name="T96" fmla="*/ 2147483646 w 2381"/>
              <a:gd name="T97" fmla="*/ 2147483646 h 2218"/>
              <a:gd name="T98" fmla="*/ 2147483646 w 2381"/>
              <a:gd name="T99" fmla="*/ 2147483646 h 2218"/>
              <a:gd name="T100" fmla="*/ 2147483646 w 2381"/>
              <a:gd name="T101" fmla="*/ 2147483646 h 2218"/>
              <a:gd name="T102" fmla="*/ 2147483646 w 2381"/>
              <a:gd name="T103" fmla="*/ 2147483646 h 2218"/>
              <a:gd name="T104" fmla="*/ 2147483646 w 2381"/>
              <a:gd name="T105" fmla="*/ 2147483646 h 2218"/>
              <a:gd name="T106" fmla="*/ 2147483646 w 2381"/>
              <a:gd name="T107" fmla="*/ 2147483646 h 22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81" h="2218">
                <a:moveTo>
                  <a:pt x="1042" y="1229"/>
                </a:moveTo>
                <a:lnTo>
                  <a:pt x="946" y="1254"/>
                </a:lnTo>
                <a:lnTo>
                  <a:pt x="836" y="1291"/>
                </a:lnTo>
                <a:lnTo>
                  <a:pt x="725" y="1301"/>
                </a:lnTo>
                <a:lnTo>
                  <a:pt x="701" y="1291"/>
                </a:lnTo>
                <a:lnTo>
                  <a:pt x="744" y="1277"/>
                </a:lnTo>
                <a:lnTo>
                  <a:pt x="663" y="1277"/>
                </a:lnTo>
                <a:lnTo>
                  <a:pt x="600" y="1253"/>
                </a:lnTo>
                <a:lnTo>
                  <a:pt x="639" y="1248"/>
                </a:lnTo>
                <a:lnTo>
                  <a:pt x="581" y="1234"/>
                </a:lnTo>
                <a:lnTo>
                  <a:pt x="538" y="1234"/>
                </a:lnTo>
                <a:lnTo>
                  <a:pt x="576" y="1224"/>
                </a:lnTo>
                <a:lnTo>
                  <a:pt x="504" y="1215"/>
                </a:lnTo>
                <a:lnTo>
                  <a:pt x="480" y="1200"/>
                </a:lnTo>
                <a:lnTo>
                  <a:pt x="423" y="1200"/>
                </a:lnTo>
                <a:lnTo>
                  <a:pt x="519" y="1176"/>
                </a:lnTo>
                <a:lnTo>
                  <a:pt x="495" y="1162"/>
                </a:lnTo>
                <a:lnTo>
                  <a:pt x="552" y="1152"/>
                </a:lnTo>
                <a:lnTo>
                  <a:pt x="629" y="1119"/>
                </a:lnTo>
                <a:lnTo>
                  <a:pt x="596" y="1109"/>
                </a:lnTo>
                <a:lnTo>
                  <a:pt x="692" y="1109"/>
                </a:lnTo>
                <a:lnTo>
                  <a:pt x="788" y="1095"/>
                </a:lnTo>
                <a:lnTo>
                  <a:pt x="648" y="1027"/>
                </a:lnTo>
                <a:lnTo>
                  <a:pt x="600" y="936"/>
                </a:lnTo>
                <a:lnTo>
                  <a:pt x="552" y="903"/>
                </a:lnTo>
                <a:lnTo>
                  <a:pt x="452" y="744"/>
                </a:lnTo>
                <a:lnTo>
                  <a:pt x="485" y="739"/>
                </a:lnTo>
                <a:lnTo>
                  <a:pt x="404" y="701"/>
                </a:lnTo>
                <a:lnTo>
                  <a:pt x="260" y="504"/>
                </a:lnTo>
                <a:lnTo>
                  <a:pt x="322" y="533"/>
                </a:lnTo>
                <a:lnTo>
                  <a:pt x="418" y="610"/>
                </a:lnTo>
                <a:lnTo>
                  <a:pt x="408" y="576"/>
                </a:lnTo>
                <a:lnTo>
                  <a:pt x="509" y="663"/>
                </a:lnTo>
                <a:lnTo>
                  <a:pt x="500" y="624"/>
                </a:lnTo>
                <a:lnTo>
                  <a:pt x="620" y="701"/>
                </a:lnTo>
                <a:lnTo>
                  <a:pt x="600" y="648"/>
                </a:lnTo>
                <a:lnTo>
                  <a:pt x="773" y="759"/>
                </a:lnTo>
                <a:lnTo>
                  <a:pt x="764" y="706"/>
                </a:lnTo>
                <a:lnTo>
                  <a:pt x="836" y="768"/>
                </a:lnTo>
                <a:lnTo>
                  <a:pt x="840" y="807"/>
                </a:lnTo>
                <a:lnTo>
                  <a:pt x="850" y="768"/>
                </a:lnTo>
                <a:lnTo>
                  <a:pt x="922" y="869"/>
                </a:lnTo>
                <a:lnTo>
                  <a:pt x="922" y="826"/>
                </a:lnTo>
                <a:lnTo>
                  <a:pt x="984" y="941"/>
                </a:lnTo>
                <a:lnTo>
                  <a:pt x="936" y="759"/>
                </a:lnTo>
                <a:lnTo>
                  <a:pt x="970" y="663"/>
                </a:lnTo>
                <a:lnTo>
                  <a:pt x="965" y="610"/>
                </a:lnTo>
                <a:lnTo>
                  <a:pt x="1037" y="509"/>
                </a:lnTo>
                <a:lnTo>
                  <a:pt x="1042" y="461"/>
                </a:lnTo>
                <a:lnTo>
                  <a:pt x="1095" y="384"/>
                </a:lnTo>
                <a:lnTo>
                  <a:pt x="1138" y="370"/>
                </a:lnTo>
                <a:lnTo>
                  <a:pt x="1143" y="408"/>
                </a:lnTo>
                <a:lnTo>
                  <a:pt x="1152" y="322"/>
                </a:lnTo>
                <a:lnTo>
                  <a:pt x="1196" y="288"/>
                </a:lnTo>
                <a:lnTo>
                  <a:pt x="1224" y="336"/>
                </a:lnTo>
                <a:lnTo>
                  <a:pt x="1210" y="264"/>
                </a:lnTo>
                <a:lnTo>
                  <a:pt x="1244" y="211"/>
                </a:lnTo>
                <a:lnTo>
                  <a:pt x="1258" y="269"/>
                </a:lnTo>
                <a:lnTo>
                  <a:pt x="1292" y="77"/>
                </a:lnTo>
                <a:lnTo>
                  <a:pt x="1416" y="0"/>
                </a:lnTo>
                <a:lnTo>
                  <a:pt x="1412" y="106"/>
                </a:lnTo>
                <a:lnTo>
                  <a:pt x="1392" y="144"/>
                </a:lnTo>
                <a:lnTo>
                  <a:pt x="1421" y="173"/>
                </a:lnTo>
                <a:lnTo>
                  <a:pt x="1388" y="264"/>
                </a:lnTo>
                <a:lnTo>
                  <a:pt x="1412" y="216"/>
                </a:lnTo>
                <a:lnTo>
                  <a:pt x="1426" y="288"/>
                </a:lnTo>
                <a:lnTo>
                  <a:pt x="1474" y="571"/>
                </a:lnTo>
                <a:lnTo>
                  <a:pt x="1445" y="687"/>
                </a:lnTo>
                <a:lnTo>
                  <a:pt x="1407" y="831"/>
                </a:lnTo>
                <a:lnTo>
                  <a:pt x="1460" y="735"/>
                </a:lnTo>
                <a:lnTo>
                  <a:pt x="1661" y="653"/>
                </a:lnTo>
                <a:lnTo>
                  <a:pt x="1757" y="634"/>
                </a:lnTo>
                <a:lnTo>
                  <a:pt x="1733" y="682"/>
                </a:lnTo>
                <a:lnTo>
                  <a:pt x="1781" y="624"/>
                </a:lnTo>
                <a:lnTo>
                  <a:pt x="1892" y="610"/>
                </a:lnTo>
                <a:lnTo>
                  <a:pt x="1844" y="648"/>
                </a:lnTo>
                <a:lnTo>
                  <a:pt x="1834" y="682"/>
                </a:lnTo>
                <a:lnTo>
                  <a:pt x="1916" y="610"/>
                </a:lnTo>
                <a:lnTo>
                  <a:pt x="1954" y="595"/>
                </a:lnTo>
                <a:lnTo>
                  <a:pt x="2021" y="581"/>
                </a:lnTo>
                <a:lnTo>
                  <a:pt x="1997" y="610"/>
                </a:lnTo>
                <a:lnTo>
                  <a:pt x="2127" y="562"/>
                </a:lnTo>
                <a:lnTo>
                  <a:pt x="2108" y="600"/>
                </a:lnTo>
                <a:lnTo>
                  <a:pt x="2156" y="557"/>
                </a:lnTo>
                <a:lnTo>
                  <a:pt x="2314" y="528"/>
                </a:lnTo>
                <a:lnTo>
                  <a:pt x="2367" y="538"/>
                </a:lnTo>
                <a:lnTo>
                  <a:pt x="2300" y="591"/>
                </a:lnTo>
                <a:lnTo>
                  <a:pt x="2352" y="595"/>
                </a:lnTo>
                <a:lnTo>
                  <a:pt x="2218" y="648"/>
                </a:lnTo>
                <a:lnTo>
                  <a:pt x="2276" y="639"/>
                </a:lnTo>
                <a:lnTo>
                  <a:pt x="2103" y="749"/>
                </a:lnTo>
                <a:lnTo>
                  <a:pt x="2189" y="715"/>
                </a:lnTo>
                <a:lnTo>
                  <a:pt x="2112" y="773"/>
                </a:lnTo>
                <a:lnTo>
                  <a:pt x="2064" y="797"/>
                </a:lnTo>
                <a:lnTo>
                  <a:pt x="2146" y="778"/>
                </a:lnTo>
                <a:lnTo>
                  <a:pt x="2050" y="864"/>
                </a:lnTo>
                <a:lnTo>
                  <a:pt x="2002" y="888"/>
                </a:lnTo>
                <a:lnTo>
                  <a:pt x="2050" y="888"/>
                </a:lnTo>
                <a:lnTo>
                  <a:pt x="1954" y="960"/>
                </a:lnTo>
                <a:lnTo>
                  <a:pt x="2002" y="955"/>
                </a:lnTo>
                <a:lnTo>
                  <a:pt x="1815" y="1109"/>
                </a:lnTo>
                <a:lnTo>
                  <a:pt x="1728" y="1114"/>
                </a:lnTo>
                <a:lnTo>
                  <a:pt x="1800" y="1128"/>
                </a:lnTo>
                <a:lnTo>
                  <a:pt x="1724" y="1167"/>
                </a:lnTo>
                <a:lnTo>
                  <a:pt x="1916" y="1224"/>
                </a:lnTo>
                <a:lnTo>
                  <a:pt x="1959" y="1248"/>
                </a:lnTo>
                <a:lnTo>
                  <a:pt x="1901" y="1263"/>
                </a:lnTo>
                <a:lnTo>
                  <a:pt x="2031" y="1287"/>
                </a:lnTo>
                <a:lnTo>
                  <a:pt x="2084" y="1349"/>
                </a:lnTo>
                <a:lnTo>
                  <a:pt x="2040" y="1349"/>
                </a:lnTo>
                <a:lnTo>
                  <a:pt x="2141" y="1387"/>
                </a:lnTo>
                <a:lnTo>
                  <a:pt x="2156" y="1421"/>
                </a:lnTo>
                <a:lnTo>
                  <a:pt x="2127" y="1435"/>
                </a:lnTo>
                <a:lnTo>
                  <a:pt x="2280" y="1459"/>
                </a:lnTo>
                <a:lnTo>
                  <a:pt x="2252" y="1469"/>
                </a:lnTo>
                <a:lnTo>
                  <a:pt x="2362" y="1512"/>
                </a:lnTo>
                <a:lnTo>
                  <a:pt x="2381" y="1546"/>
                </a:lnTo>
                <a:lnTo>
                  <a:pt x="2266" y="1551"/>
                </a:lnTo>
                <a:lnTo>
                  <a:pt x="2141" y="1546"/>
                </a:lnTo>
                <a:lnTo>
                  <a:pt x="2060" y="1565"/>
                </a:lnTo>
                <a:lnTo>
                  <a:pt x="1978" y="1536"/>
                </a:lnTo>
                <a:lnTo>
                  <a:pt x="2040" y="1575"/>
                </a:lnTo>
                <a:lnTo>
                  <a:pt x="1906" y="1575"/>
                </a:lnTo>
                <a:lnTo>
                  <a:pt x="1863" y="1551"/>
                </a:lnTo>
                <a:lnTo>
                  <a:pt x="1896" y="1594"/>
                </a:lnTo>
                <a:lnTo>
                  <a:pt x="1728" y="1599"/>
                </a:lnTo>
                <a:lnTo>
                  <a:pt x="1704" y="1575"/>
                </a:lnTo>
                <a:lnTo>
                  <a:pt x="1580" y="1579"/>
                </a:lnTo>
                <a:lnTo>
                  <a:pt x="1532" y="1517"/>
                </a:lnTo>
                <a:lnTo>
                  <a:pt x="1532" y="1565"/>
                </a:lnTo>
                <a:lnTo>
                  <a:pt x="1421" y="1498"/>
                </a:lnTo>
                <a:lnTo>
                  <a:pt x="1378" y="1474"/>
                </a:lnTo>
                <a:lnTo>
                  <a:pt x="1431" y="1551"/>
                </a:lnTo>
                <a:lnTo>
                  <a:pt x="1455" y="1603"/>
                </a:lnTo>
                <a:lnTo>
                  <a:pt x="1469" y="1656"/>
                </a:lnTo>
                <a:lnTo>
                  <a:pt x="1421" y="1642"/>
                </a:lnTo>
                <a:lnTo>
                  <a:pt x="1493" y="1747"/>
                </a:lnTo>
                <a:lnTo>
                  <a:pt x="1440" y="1733"/>
                </a:lnTo>
                <a:lnTo>
                  <a:pt x="1517" y="1810"/>
                </a:lnTo>
                <a:lnTo>
                  <a:pt x="1469" y="1805"/>
                </a:lnTo>
                <a:lnTo>
                  <a:pt x="1541" y="1925"/>
                </a:lnTo>
                <a:lnTo>
                  <a:pt x="1589" y="2045"/>
                </a:lnTo>
                <a:lnTo>
                  <a:pt x="1445" y="1911"/>
                </a:lnTo>
                <a:lnTo>
                  <a:pt x="1344" y="1848"/>
                </a:lnTo>
                <a:lnTo>
                  <a:pt x="1330" y="1819"/>
                </a:lnTo>
                <a:lnTo>
                  <a:pt x="1176" y="1714"/>
                </a:lnTo>
                <a:lnTo>
                  <a:pt x="1148" y="1632"/>
                </a:lnTo>
                <a:lnTo>
                  <a:pt x="1100" y="1522"/>
                </a:lnTo>
                <a:lnTo>
                  <a:pt x="1071" y="1608"/>
                </a:lnTo>
                <a:lnTo>
                  <a:pt x="1052" y="1579"/>
                </a:lnTo>
                <a:lnTo>
                  <a:pt x="1032" y="1647"/>
                </a:lnTo>
                <a:lnTo>
                  <a:pt x="1018" y="1608"/>
                </a:lnTo>
                <a:lnTo>
                  <a:pt x="975" y="1685"/>
                </a:lnTo>
                <a:lnTo>
                  <a:pt x="936" y="1483"/>
                </a:lnTo>
                <a:lnTo>
                  <a:pt x="970" y="1450"/>
                </a:lnTo>
                <a:lnTo>
                  <a:pt x="946" y="1411"/>
                </a:lnTo>
                <a:lnTo>
                  <a:pt x="1071" y="1272"/>
                </a:lnTo>
                <a:lnTo>
                  <a:pt x="428" y="1810"/>
                </a:lnTo>
                <a:lnTo>
                  <a:pt x="24" y="2218"/>
                </a:lnTo>
                <a:lnTo>
                  <a:pt x="0" y="2155"/>
                </a:lnTo>
                <a:lnTo>
                  <a:pt x="408" y="1791"/>
                </a:lnTo>
                <a:lnTo>
                  <a:pt x="802" y="1459"/>
                </a:lnTo>
                <a:lnTo>
                  <a:pt x="1042" y="1258"/>
                </a:lnTo>
                <a:lnTo>
                  <a:pt x="1042" y="1229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49"/>
          <p:cNvSpPr>
            <a:spLocks/>
          </p:cNvSpPr>
          <p:nvPr userDrawn="1"/>
        </p:nvSpPr>
        <p:spPr bwMode="gray">
          <a:xfrm>
            <a:off x="8229600" y="0"/>
            <a:ext cx="2429933" cy="838200"/>
          </a:xfrm>
          <a:custGeom>
            <a:avLst/>
            <a:gdLst>
              <a:gd name="T0" fmla="*/ 2147483646 w 1148"/>
              <a:gd name="T1" fmla="*/ 2147483646 h 528"/>
              <a:gd name="T2" fmla="*/ 2147483646 w 1148"/>
              <a:gd name="T3" fmla="*/ 0 h 528"/>
              <a:gd name="T4" fmla="*/ 2147483646 w 1148"/>
              <a:gd name="T5" fmla="*/ 2147483646 h 528"/>
              <a:gd name="T6" fmla="*/ 2147483646 w 1148"/>
              <a:gd name="T7" fmla="*/ 2147483646 h 528"/>
              <a:gd name="T8" fmla="*/ 2147483646 w 1148"/>
              <a:gd name="T9" fmla="*/ 2147483646 h 528"/>
              <a:gd name="T10" fmla="*/ 2147483646 w 1148"/>
              <a:gd name="T11" fmla="*/ 2147483646 h 528"/>
              <a:gd name="T12" fmla="*/ 2147483646 w 1148"/>
              <a:gd name="T13" fmla="*/ 2147483646 h 528"/>
              <a:gd name="T14" fmla="*/ 2147483646 w 1148"/>
              <a:gd name="T15" fmla="*/ 2147483646 h 528"/>
              <a:gd name="T16" fmla="*/ 2147483646 w 1148"/>
              <a:gd name="T17" fmla="*/ 2147483646 h 528"/>
              <a:gd name="T18" fmla="*/ 2147483646 w 1148"/>
              <a:gd name="T19" fmla="*/ 2147483646 h 528"/>
              <a:gd name="T20" fmla="*/ 2147483646 w 1148"/>
              <a:gd name="T21" fmla="*/ 2147483646 h 528"/>
              <a:gd name="T22" fmla="*/ 2147483646 w 1148"/>
              <a:gd name="T23" fmla="*/ 2147483646 h 528"/>
              <a:gd name="T24" fmla="*/ 2147483646 w 1148"/>
              <a:gd name="T25" fmla="*/ 2147483646 h 528"/>
              <a:gd name="T26" fmla="*/ 2147483646 w 1148"/>
              <a:gd name="T27" fmla="*/ 2147483646 h 528"/>
              <a:gd name="T28" fmla="*/ 2147483646 w 1148"/>
              <a:gd name="T29" fmla="*/ 2147483646 h 528"/>
              <a:gd name="T30" fmla="*/ 2147483646 w 1148"/>
              <a:gd name="T31" fmla="*/ 2147483646 h 528"/>
              <a:gd name="T32" fmla="*/ 2147483646 w 1148"/>
              <a:gd name="T33" fmla="*/ 2147483646 h 528"/>
              <a:gd name="T34" fmla="*/ 2147483646 w 1148"/>
              <a:gd name="T35" fmla="*/ 2147483646 h 528"/>
              <a:gd name="T36" fmla="*/ 2147483646 w 1148"/>
              <a:gd name="T37" fmla="*/ 2147483646 h 528"/>
              <a:gd name="T38" fmla="*/ 2147483646 w 1148"/>
              <a:gd name="T39" fmla="*/ 2147483646 h 528"/>
              <a:gd name="T40" fmla="*/ 2147483646 w 1148"/>
              <a:gd name="T41" fmla="*/ 2147483646 h 528"/>
              <a:gd name="T42" fmla="*/ 2147483646 w 1148"/>
              <a:gd name="T43" fmla="*/ 2147483646 h 528"/>
              <a:gd name="T44" fmla="*/ 2147483646 w 1148"/>
              <a:gd name="T45" fmla="*/ 2147483646 h 528"/>
              <a:gd name="T46" fmla="*/ 2147483646 w 1148"/>
              <a:gd name="T47" fmla="*/ 2147483646 h 528"/>
              <a:gd name="T48" fmla="*/ 2147483646 w 1148"/>
              <a:gd name="T49" fmla="*/ 2147483646 h 528"/>
              <a:gd name="T50" fmla="*/ 2147483646 w 1148"/>
              <a:gd name="T51" fmla="*/ 2147483646 h 528"/>
              <a:gd name="T52" fmla="*/ 2147483646 w 1148"/>
              <a:gd name="T53" fmla="*/ 2147483646 h 528"/>
              <a:gd name="T54" fmla="*/ 2147483646 w 1148"/>
              <a:gd name="T55" fmla="*/ 2147483646 h 528"/>
              <a:gd name="T56" fmla="*/ 2147483646 w 1148"/>
              <a:gd name="T57" fmla="*/ 2147483646 h 528"/>
              <a:gd name="T58" fmla="*/ 2147483646 w 1148"/>
              <a:gd name="T59" fmla="*/ 2147483646 h 528"/>
              <a:gd name="T60" fmla="*/ 2147483646 w 1148"/>
              <a:gd name="T61" fmla="*/ 2147483646 h 528"/>
              <a:gd name="T62" fmla="*/ 2147483646 w 1148"/>
              <a:gd name="T63" fmla="*/ 2147483646 h 528"/>
              <a:gd name="T64" fmla="*/ 2147483646 w 1148"/>
              <a:gd name="T65" fmla="*/ 2147483646 h 528"/>
              <a:gd name="T66" fmla="*/ 2147483646 w 1148"/>
              <a:gd name="T67" fmla="*/ 2147483646 h 528"/>
              <a:gd name="T68" fmla="*/ 2147483646 w 1148"/>
              <a:gd name="T69" fmla="*/ 2147483646 h 528"/>
              <a:gd name="T70" fmla="*/ 2147483646 w 1148"/>
              <a:gd name="T71" fmla="*/ 2147483646 h 528"/>
              <a:gd name="T72" fmla="*/ 2147483646 w 1148"/>
              <a:gd name="T73" fmla="*/ 2147483646 h 528"/>
              <a:gd name="T74" fmla="*/ 2147483646 w 1148"/>
              <a:gd name="T75" fmla="*/ 2147483646 h 528"/>
              <a:gd name="T76" fmla="*/ 2147483646 w 1148"/>
              <a:gd name="T77" fmla="*/ 2147483646 h 528"/>
              <a:gd name="T78" fmla="*/ 2147483646 w 1148"/>
              <a:gd name="T79" fmla="*/ 2147483646 h 528"/>
              <a:gd name="T80" fmla="*/ 2147483646 w 1148"/>
              <a:gd name="T81" fmla="*/ 2147483646 h 528"/>
              <a:gd name="T82" fmla="*/ 2147483646 w 1148"/>
              <a:gd name="T83" fmla="*/ 2147483646 h 528"/>
              <a:gd name="T84" fmla="*/ 2147483646 w 1148"/>
              <a:gd name="T85" fmla="*/ 2147483646 h 528"/>
              <a:gd name="T86" fmla="*/ 2147483646 w 1148"/>
              <a:gd name="T87" fmla="*/ 2147483646 h 528"/>
              <a:gd name="T88" fmla="*/ 2147483646 w 1148"/>
              <a:gd name="T89" fmla="*/ 2147483646 h 528"/>
              <a:gd name="T90" fmla="*/ 2147483646 w 1148"/>
              <a:gd name="T91" fmla="*/ 2147483646 h 528"/>
              <a:gd name="T92" fmla="*/ 2147483646 w 1148"/>
              <a:gd name="T93" fmla="*/ 2147483646 h 528"/>
              <a:gd name="T94" fmla="*/ 2147483646 w 1148"/>
              <a:gd name="T95" fmla="*/ 2147483646 h 528"/>
              <a:gd name="T96" fmla="*/ 2147483646 w 1148"/>
              <a:gd name="T97" fmla="*/ 2147483646 h 528"/>
              <a:gd name="T98" fmla="*/ 2147483646 w 1148"/>
              <a:gd name="T99" fmla="*/ 2147483646 h 528"/>
              <a:gd name="T100" fmla="*/ 2147483646 w 1148"/>
              <a:gd name="T101" fmla="*/ 2147483646 h 528"/>
              <a:gd name="T102" fmla="*/ 2147483646 w 1148"/>
              <a:gd name="T103" fmla="*/ 2147483646 h 528"/>
              <a:gd name="T104" fmla="*/ 2147483646 w 1148"/>
              <a:gd name="T105" fmla="*/ 2147483646 h 528"/>
              <a:gd name="T106" fmla="*/ 2147483646 w 1148"/>
              <a:gd name="T107" fmla="*/ 2147483646 h 528"/>
              <a:gd name="T108" fmla="*/ 2147483646 w 1148"/>
              <a:gd name="T109" fmla="*/ 2147483646 h 528"/>
              <a:gd name="T110" fmla="*/ 2147483646 w 1148"/>
              <a:gd name="T111" fmla="*/ 2147483646 h 528"/>
              <a:gd name="T112" fmla="*/ 2147483646 w 1148"/>
              <a:gd name="T113" fmla="*/ 2147483646 h 528"/>
              <a:gd name="T114" fmla="*/ 2147483646 w 1148"/>
              <a:gd name="T115" fmla="*/ 2147483646 h 5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48" h="528">
                <a:moveTo>
                  <a:pt x="446" y="37"/>
                </a:moveTo>
                <a:lnTo>
                  <a:pt x="430" y="3"/>
                </a:lnTo>
                <a:lnTo>
                  <a:pt x="763" y="2"/>
                </a:lnTo>
                <a:lnTo>
                  <a:pt x="793" y="0"/>
                </a:lnTo>
                <a:lnTo>
                  <a:pt x="852" y="24"/>
                </a:lnTo>
                <a:lnTo>
                  <a:pt x="880" y="25"/>
                </a:lnTo>
                <a:lnTo>
                  <a:pt x="923" y="43"/>
                </a:lnTo>
                <a:lnTo>
                  <a:pt x="933" y="59"/>
                </a:lnTo>
                <a:lnTo>
                  <a:pt x="912" y="61"/>
                </a:lnTo>
                <a:lnTo>
                  <a:pt x="960" y="63"/>
                </a:lnTo>
                <a:lnTo>
                  <a:pt x="980" y="79"/>
                </a:lnTo>
                <a:lnTo>
                  <a:pt x="954" y="90"/>
                </a:lnTo>
                <a:lnTo>
                  <a:pt x="995" y="83"/>
                </a:lnTo>
                <a:lnTo>
                  <a:pt x="1025" y="95"/>
                </a:lnTo>
                <a:lnTo>
                  <a:pt x="992" y="101"/>
                </a:lnTo>
                <a:lnTo>
                  <a:pt x="1102" y="110"/>
                </a:lnTo>
                <a:lnTo>
                  <a:pt x="1148" y="153"/>
                </a:lnTo>
                <a:lnTo>
                  <a:pt x="1089" y="154"/>
                </a:lnTo>
                <a:lnTo>
                  <a:pt x="1067" y="147"/>
                </a:lnTo>
                <a:lnTo>
                  <a:pt x="1050" y="158"/>
                </a:lnTo>
                <a:lnTo>
                  <a:pt x="998" y="147"/>
                </a:lnTo>
                <a:lnTo>
                  <a:pt x="1026" y="155"/>
                </a:lnTo>
                <a:lnTo>
                  <a:pt x="986" y="162"/>
                </a:lnTo>
                <a:lnTo>
                  <a:pt x="828" y="184"/>
                </a:lnTo>
                <a:lnTo>
                  <a:pt x="762" y="175"/>
                </a:lnTo>
                <a:lnTo>
                  <a:pt x="679" y="164"/>
                </a:lnTo>
                <a:lnTo>
                  <a:pt x="735" y="181"/>
                </a:lnTo>
                <a:lnTo>
                  <a:pt x="786" y="253"/>
                </a:lnTo>
                <a:lnTo>
                  <a:pt x="799" y="287"/>
                </a:lnTo>
                <a:lnTo>
                  <a:pt x="771" y="279"/>
                </a:lnTo>
                <a:lnTo>
                  <a:pt x="805" y="296"/>
                </a:lnTo>
                <a:lnTo>
                  <a:pt x="816" y="336"/>
                </a:lnTo>
                <a:lnTo>
                  <a:pt x="793" y="319"/>
                </a:lnTo>
                <a:lnTo>
                  <a:pt x="774" y="316"/>
                </a:lnTo>
                <a:lnTo>
                  <a:pt x="816" y="344"/>
                </a:lnTo>
                <a:lnTo>
                  <a:pt x="825" y="359"/>
                </a:lnTo>
                <a:lnTo>
                  <a:pt x="835" y="382"/>
                </a:lnTo>
                <a:lnTo>
                  <a:pt x="818" y="374"/>
                </a:lnTo>
                <a:lnTo>
                  <a:pt x="848" y="420"/>
                </a:lnTo>
                <a:lnTo>
                  <a:pt x="827" y="414"/>
                </a:lnTo>
                <a:lnTo>
                  <a:pt x="852" y="431"/>
                </a:lnTo>
                <a:lnTo>
                  <a:pt x="872" y="488"/>
                </a:lnTo>
                <a:lnTo>
                  <a:pt x="868" y="507"/>
                </a:lnTo>
                <a:lnTo>
                  <a:pt x="837" y="484"/>
                </a:lnTo>
                <a:lnTo>
                  <a:pt x="836" y="502"/>
                </a:lnTo>
                <a:lnTo>
                  <a:pt x="803" y="455"/>
                </a:lnTo>
                <a:lnTo>
                  <a:pt x="809" y="476"/>
                </a:lnTo>
                <a:lnTo>
                  <a:pt x="743" y="415"/>
                </a:lnTo>
                <a:lnTo>
                  <a:pt x="764" y="445"/>
                </a:lnTo>
                <a:lnTo>
                  <a:pt x="729" y="418"/>
                </a:lnTo>
                <a:lnTo>
                  <a:pt x="715" y="401"/>
                </a:lnTo>
                <a:lnTo>
                  <a:pt x="727" y="431"/>
                </a:lnTo>
                <a:lnTo>
                  <a:pt x="677" y="397"/>
                </a:lnTo>
                <a:lnTo>
                  <a:pt x="662" y="381"/>
                </a:lnTo>
                <a:lnTo>
                  <a:pt x="663" y="397"/>
                </a:lnTo>
                <a:lnTo>
                  <a:pt x="621" y="364"/>
                </a:lnTo>
                <a:lnTo>
                  <a:pt x="624" y="382"/>
                </a:lnTo>
                <a:lnTo>
                  <a:pt x="532" y="316"/>
                </a:lnTo>
                <a:lnTo>
                  <a:pt x="527" y="284"/>
                </a:lnTo>
                <a:lnTo>
                  <a:pt x="521" y="311"/>
                </a:lnTo>
                <a:lnTo>
                  <a:pt x="497" y="284"/>
                </a:lnTo>
                <a:lnTo>
                  <a:pt x="470" y="354"/>
                </a:lnTo>
                <a:lnTo>
                  <a:pt x="458" y="370"/>
                </a:lnTo>
                <a:lnTo>
                  <a:pt x="448" y="349"/>
                </a:lnTo>
                <a:lnTo>
                  <a:pt x="438" y="397"/>
                </a:lnTo>
                <a:lnTo>
                  <a:pt x="405" y="417"/>
                </a:lnTo>
                <a:lnTo>
                  <a:pt x="403" y="401"/>
                </a:lnTo>
                <a:lnTo>
                  <a:pt x="384" y="438"/>
                </a:lnTo>
                <a:lnTo>
                  <a:pt x="365" y="445"/>
                </a:lnTo>
                <a:lnTo>
                  <a:pt x="357" y="434"/>
                </a:lnTo>
                <a:lnTo>
                  <a:pt x="347" y="490"/>
                </a:lnTo>
                <a:lnTo>
                  <a:pt x="340" y="480"/>
                </a:lnTo>
                <a:lnTo>
                  <a:pt x="318" y="521"/>
                </a:lnTo>
                <a:lnTo>
                  <a:pt x="301" y="528"/>
                </a:lnTo>
                <a:lnTo>
                  <a:pt x="295" y="486"/>
                </a:lnTo>
                <a:lnTo>
                  <a:pt x="295" y="441"/>
                </a:lnTo>
                <a:lnTo>
                  <a:pt x="282" y="412"/>
                </a:lnTo>
                <a:lnTo>
                  <a:pt x="296" y="382"/>
                </a:lnTo>
                <a:lnTo>
                  <a:pt x="275" y="405"/>
                </a:lnTo>
                <a:lnTo>
                  <a:pt x="273" y="356"/>
                </a:lnTo>
                <a:lnTo>
                  <a:pt x="285" y="340"/>
                </a:lnTo>
                <a:lnTo>
                  <a:pt x="261" y="353"/>
                </a:lnTo>
                <a:lnTo>
                  <a:pt x="254" y="292"/>
                </a:lnTo>
                <a:lnTo>
                  <a:pt x="268" y="283"/>
                </a:lnTo>
                <a:lnTo>
                  <a:pt x="262" y="238"/>
                </a:lnTo>
                <a:lnTo>
                  <a:pt x="296" y="220"/>
                </a:lnTo>
                <a:lnTo>
                  <a:pt x="268" y="220"/>
                </a:lnTo>
                <a:lnTo>
                  <a:pt x="304" y="179"/>
                </a:lnTo>
                <a:lnTo>
                  <a:pt x="317" y="163"/>
                </a:lnTo>
                <a:lnTo>
                  <a:pt x="274" y="184"/>
                </a:lnTo>
                <a:lnTo>
                  <a:pt x="246" y="193"/>
                </a:lnTo>
                <a:lnTo>
                  <a:pt x="217" y="199"/>
                </a:lnTo>
                <a:lnTo>
                  <a:pt x="223" y="181"/>
                </a:lnTo>
                <a:lnTo>
                  <a:pt x="165" y="209"/>
                </a:lnTo>
                <a:lnTo>
                  <a:pt x="172" y="190"/>
                </a:lnTo>
                <a:lnTo>
                  <a:pt x="130" y="219"/>
                </a:lnTo>
                <a:lnTo>
                  <a:pt x="132" y="202"/>
                </a:lnTo>
                <a:lnTo>
                  <a:pt x="66" y="229"/>
                </a:lnTo>
                <a:lnTo>
                  <a:pt x="0" y="248"/>
                </a:lnTo>
                <a:lnTo>
                  <a:pt x="72" y="194"/>
                </a:lnTo>
                <a:lnTo>
                  <a:pt x="105" y="156"/>
                </a:lnTo>
                <a:lnTo>
                  <a:pt x="121" y="151"/>
                </a:lnTo>
                <a:lnTo>
                  <a:pt x="176" y="93"/>
                </a:lnTo>
                <a:lnTo>
                  <a:pt x="222" y="82"/>
                </a:lnTo>
                <a:lnTo>
                  <a:pt x="282" y="63"/>
                </a:lnTo>
                <a:lnTo>
                  <a:pt x="233" y="53"/>
                </a:lnTo>
                <a:lnTo>
                  <a:pt x="249" y="47"/>
                </a:lnTo>
                <a:lnTo>
                  <a:pt x="210" y="41"/>
                </a:lnTo>
                <a:lnTo>
                  <a:pt x="233" y="34"/>
                </a:lnTo>
                <a:lnTo>
                  <a:pt x="188" y="20"/>
                </a:lnTo>
                <a:lnTo>
                  <a:pt x="301" y="3"/>
                </a:lnTo>
                <a:lnTo>
                  <a:pt x="320" y="15"/>
                </a:lnTo>
                <a:lnTo>
                  <a:pt x="342" y="5"/>
                </a:lnTo>
                <a:lnTo>
                  <a:pt x="422" y="48"/>
                </a:lnTo>
                <a:lnTo>
                  <a:pt x="429" y="38"/>
                </a:lnTo>
                <a:lnTo>
                  <a:pt x="446" y="37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50"/>
          <p:cNvSpPr>
            <a:spLocks/>
          </p:cNvSpPr>
          <p:nvPr userDrawn="1"/>
        </p:nvSpPr>
        <p:spPr bwMode="gray">
          <a:xfrm>
            <a:off x="1" y="1588"/>
            <a:ext cx="1943100" cy="1727200"/>
          </a:xfrm>
          <a:custGeom>
            <a:avLst/>
            <a:gdLst>
              <a:gd name="T0" fmla="*/ 2147483646 w 918"/>
              <a:gd name="T1" fmla="*/ 2147483646 h 1088"/>
              <a:gd name="T2" fmla="*/ 2147483646 w 918"/>
              <a:gd name="T3" fmla="*/ 2147483646 h 1088"/>
              <a:gd name="T4" fmla="*/ 2147483646 w 918"/>
              <a:gd name="T5" fmla="*/ 2147483646 h 1088"/>
              <a:gd name="T6" fmla="*/ 2147483646 w 918"/>
              <a:gd name="T7" fmla="*/ 2147483646 h 1088"/>
              <a:gd name="T8" fmla="*/ 2147483646 w 918"/>
              <a:gd name="T9" fmla="*/ 2147483646 h 1088"/>
              <a:gd name="T10" fmla="*/ 2147483646 w 918"/>
              <a:gd name="T11" fmla="*/ 2147483646 h 1088"/>
              <a:gd name="T12" fmla="*/ 2147483646 w 918"/>
              <a:gd name="T13" fmla="*/ 2147483646 h 1088"/>
              <a:gd name="T14" fmla="*/ 2147483646 w 918"/>
              <a:gd name="T15" fmla="*/ 2147483646 h 1088"/>
              <a:gd name="T16" fmla="*/ 2147483646 w 918"/>
              <a:gd name="T17" fmla="*/ 2147483646 h 1088"/>
              <a:gd name="T18" fmla="*/ 2147483646 w 918"/>
              <a:gd name="T19" fmla="*/ 2147483646 h 1088"/>
              <a:gd name="T20" fmla="*/ 2147483646 w 918"/>
              <a:gd name="T21" fmla="*/ 2147483646 h 1088"/>
              <a:gd name="T22" fmla="*/ 2147483646 w 918"/>
              <a:gd name="T23" fmla="*/ 2147483646 h 1088"/>
              <a:gd name="T24" fmla="*/ 2147483646 w 918"/>
              <a:gd name="T25" fmla="*/ 2147483646 h 1088"/>
              <a:gd name="T26" fmla="*/ 2147483646 w 918"/>
              <a:gd name="T27" fmla="*/ 2147483646 h 1088"/>
              <a:gd name="T28" fmla="*/ 2147483646 w 918"/>
              <a:gd name="T29" fmla="*/ 2147483646 h 1088"/>
              <a:gd name="T30" fmla="*/ 2147483646 w 918"/>
              <a:gd name="T31" fmla="*/ 2147483646 h 1088"/>
              <a:gd name="T32" fmla="*/ 2147483646 w 918"/>
              <a:gd name="T33" fmla="*/ 2147483646 h 1088"/>
              <a:gd name="T34" fmla="*/ 2147483646 w 918"/>
              <a:gd name="T35" fmla="*/ 2147483646 h 1088"/>
              <a:gd name="T36" fmla="*/ 2147483646 w 918"/>
              <a:gd name="T37" fmla="*/ 2147483646 h 1088"/>
              <a:gd name="T38" fmla="*/ 2147483646 w 918"/>
              <a:gd name="T39" fmla="*/ 2147483646 h 1088"/>
              <a:gd name="T40" fmla="*/ 2147483646 w 918"/>
              <a:gd name="T41" fmla="*/ 2147483646 h 1088"/>
              <a:gd name="T42" fmla="*/ 2147483646 w 918"/>
              <a:gd name="T43" fmla="*/ 2147483646 h 1088"/>
              <a:gd name="T44" fmla="*/ 2147483646 w 918"/>
              <a:gd name="T45" fmla="*/ 2147483646 h 1088"/>
              <a:gd name="T46" fmla="*/ 2147483646 w 918"/>
              <a:gd name="T47" fmla="*/ 2147483646 h 1088"/>
              <a:gd name="T48" fmla="*/ 2147483646 w 918"/>
              <a:gd name="T49" fmla="*/ 2147483646 h 1088"/>
              <a:gd name="T50" fmla="*/ 2147483646 w 918"/>
              <a:gd name="T51" fmla="*/ 2147483646 h 1088"/>
              <a:gd name="T52" fmla="*/ 2147483646 w 918"/>
              <a:gd name="T53" fmla="*/ 2147483646 h 1088"/>
              <a:gd name="T54" fmla="*/ 2147483646 w 918"/>
              <a:gd name="T55" fmla="*/ 2147483646 h 1088"/>
              <a:gd name="T56" fmla="*/ 2147483646 w 918"/>
              <a:gd name="T57" fmla="*/ 2147483646 h 1088"/>
              <a:gd name="T58" fmla="*/ 2147483646 w 918"/>
              <a:gd name="T59" fmla="*/ 2147483646 h 1088"/>
              <a:gd name="T60" fmla="*/ 2147483646 w 918"/>
              <a:gd name="T61" fmla="*/ 2147483646 h 1088"/>
              <a:gd name="T62" fmla="*/ 2147483646 w 918"/>
              <a:gd name="T63" fmla="*/ 2147483646 h 1088"/>
              <a:gd name="T64" fmla="*/ 2147483646 w 918"/>
              <a:gd name="T65" fmla="*/ 2147483646 h 1088"/>
              <a:gd name="T66" fmla="*/ 2147483646 w 918"/>
              <a:gd name="T67" fmla="*/ 2147483646 h 1088"/>
              <a:gd name="T68" fmla="*/ 2147483646 w 918"/>
              <a:gd name="T69" fmla="*/ 2147483646 h 1088"/>
              <a:gd name="T70" fmla="*/ 2147483646 w 918"/>
              <a:gd name="T71" fmla="*/ 2147483646 h 1088"/>
              <a:gd name="T72" fmla="*/ 2147483646 w 918"/>
              <a:gd name="T73" fmla="*/ 2147483646 h 1088"/>
              <a:gd name="T74" fmla="*/ 2147483646 w 918"/>
              <a:gd name="T75" fmla="*/ 2147483646 h 1088"/>
              <a:gd name="T76" fmla="*/ 2147483646 w 918"/>
              <a:gd name="T77" fmla="*/ 2147483646 h 1088"/>
              <a:gd name="T78" fmla="*/ 2147483646 w 918"/>
              <a:gd name="T79" fmla="*/ 2147483646 h 1088"/>
              <a:gd name="T80" fmla="*/ 2147483646 w 918"/>
              <a:gd name="T81" fmla="*/ 2147483646 h 1088"/>
              <a:gd name="T82" fmla="*/ 2147483646 w 918"/>
              <a:gd name="T83" fmla="*/ 2147483646 h 1088"/>
              <a:gd name="T84" fmla="*/ 0 w 918"/>
              <a:gd name="T85" fmla="*/ 2147483646 h 1088"/>
              <a:gd name="T86" fmla="*/ 2147483646 w 918"/>
              <a:gd name="T87" fmla="*/ 2147483646 h 1088"/>
              <a:gd name="T88" fmla="*/ 0 w 918"/>
              <a:gd name="T89" fmla="*/ 2147483646 h 1088"/>
              <a:gd name="T90" fmla="*/ 2147483646 w 918"/>
              <a:gd name="T91" fmla="*/ 2147483646 h 10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918" h="1088">
                <a:moveTo>
                  <a:pt x="195" y="311"/>
                </a:moveTo>
                <a:lnTo>
                  <a:pt x="169" y="262"/>
                </a:lnTo>
                <a:lnTo>
                  <a:pt x="134" y="206"/>
                </a:lnTo>
                <a:lnTo>
                  <a:pt x="115" y="148"/>
                </a:lnTo>
                <a:lnTo>
                  <a:pt x="118" y="133"/>
                </a:lnTo>
                <a:lnTo>
                  <a:pt x="131" y="154"/>
                </a:lnTo>
                <a:lnTo>
                  <a:pt x="121" y="111"/>
                </a:lnTo>
                <a:lnTo>
                  <a:pt x="126" y="72"/>
                </a:lnTo>
                <a:lnTo>
                  <a:pt x="133" y="93"/>
                </a:lnTo>
                <a:lnTo>
                  <a:pt x="133" y="59"/>
                </a:lnTo>
                <a:lnTo>
                  <a:pt x="128" y="36"/>
                </a:lnTo>
                <a:lnTo>
                  <a:pt x="139" y="56"/>
                </a:lnTo>
                <a:lnTo>
                  <a:pt x="134" y="15"/>
                </a:lnTo>
                <a:lnTo>
                  <a:pt x="140" y="0"/>
                </a:lnTo>
                <a:lnTo>
                  <a:pt x="174" y="1"/>
                </a:lnTo>
                <a:lnTo>
                  <a:pt x="176" y="33"/>
                </a:lnTo>
                <a:lnTo>
                  <a:pt x="203" y="71"/>
                </a:lnTo>
                <a:lnTo>
                  <a:pt x="204" y="51"/>
                </a:lnTo>
                <a:lnTo>
                  <a:pt x="216" y="104"/>
                </a:lnTo>
                <a:lnTo>
                  <a:pt x="236" y="156"/>
                </a:lnTo>
                <a:lnTo>
                  <a:pt x="256" y="70"/>
                </a:lnTo>
                <a:lnTo>
                  <a:pt x="300" y="32"/>
                </a:lnTo>
                <a:lnTo>
                  <a:pt x="311" y="1"/>
                </a:lnTo>
                <a:lnTo>
                  <a:pt x="456" y="2"/>
                </a:lnTo>
                <a:lnTo>
                  <a:pt x="419" y="104"/>
                </a:lnTo>
                <a:lnTo>
                  <a:pt x="447" y="93"/>
                </a:lnTo>
                <a:lnTo>
                  <a:pt x="422" y="140"/>
                </a:lnTo>
                <a:lnTo>
                  <a:pt x="401" y="148"/>
                </a:lnTo>
                <a:lnTo>
                  <a:pt x="424" y="147"/>
                </a:lnTo>
                <a:lnTo>
                  <a:pt x="378" y="200"/>
                </a:lnTo>
                <a:lnTo>
                  <a:pt x="401" y="195"/>
                </a:lnTo>
                <a:lnTo>
                  <a:pt x="346" y="244"/>
                </a:lnTo>
                <a:lnTo>
                  <a:pt x="440" y="194"/>
                </a:lnTo>
                <a:lnTo>
                  <a:pt x="497" y="200"/>
                </a:lnTo>
                <a:lnTo>
                  <a:pt x="525" y="192"/>
                </a:lnTo>
                <a:lnTo>
                  <a:pt x="591" y="217"/>
                </a:lnTo>
                <a:lnTo>
                  <a:pt x="617" y="214"/>
                </a:lnTo>
                <a:lnTo>
                  <a:pt x="666" y="233"/>
                </a:lnTo>
                <a:lnTo>
                  <a:pt x="679" y="256"/>
                </a:lnTo>
                <a:lnTo>
                  <a:pt x="659" y="264"/>
                </a:lnTo>
                <a:lnTo>
                  <a:pt x="706" y="257"/>
                </a:lnTo>
                <a:lnTo>
                  <a:pt x="732" y="277"/>
                </a:lnTo>
                <a:lnTo>
                  <a:pt x="708" y="298"/>
                </a:lnTo>
                <a:lnTo>
                  <a:pt x="747" y="282"/>
                </a:lnTo>
                <a:lnTo>
                  <a:pt x="781" y="294"/>
                </a:lnTo>
                <a:lnTo>
                  <a:pt x="749" y="309"/>
                </a:lnTo>
                <a:lnTo>
                  <a:pt x="859" y="303"/>
                </a:lnTo>
                <a:lnTo>
                  <a:pt x="918" y="361"/>
                </a:lnTo>
                <a:lnTo>
                  <a:pt x="859" y="372"/>
                </a:lnTo>
                <a:lnTo>
                  <a:pt x="836" y="367"/>
                </a:lnTo>
                <a:lnTo>
                  <a:pt x="823" y="387"/>
                </a:lnTo>
                <a:lnTo>
                  <a:pt x="769" y="379"/>
                </a:lnTo>
                <a:lnTo>
                  <a:pt x="798" y="387"/>
                </a:lnTo>
                <a:lnTo>
                  <a:pt x="761" y="403"/>
                </a:lnTo>
                <a:lnTo>
                  <a:pt x="612" y="466"/>
                </a:lnTo>
                <a:lnTo>
                  <a:pt x="545" y="464"/>
                </a:lnTo>
                <a:lnTo>
                  <a:pt x="461" y="462"/>
                </a:lnTo>
                <a:lnTo>
                  <a:pt x="520" y="479"/>
                </a:lnTo>
                <a:lnTo>
                  <a:pt x="591" y="579"/>
                </a:lnTo>
                <a:lnTo>
                  <a:pt x="614" y="628"/>
                </a:lnTo>
                <a:lnTo>
                  <a:pt x="584" y="622"/>
                </a:lnTo>
                <a:lnTo>
                  <a:pt x="621" y="641"/>
                </a:lnTo>
                <a:lnTo>
                  <a:pt x="642" y="701"/>
                </a:lnTo>
                <a:lnTo>
                  <a:pt x="617" y="678"/>
                </a:lnTo>
                <a:lnTo>
                  <a:pt x="596" y="677"/>
                </a:lnTo>
                <a:lnTo>
                  <a:pt x="646" y="713"/>
                </a:lnTo>
                <a:lnTo>
                  <a:pt x="660" y="733"/>
                </a:lnTo>
                <a:lnTo>
                  <a:pt x="675" y="767"/>
                </a:lnTo>
                <a:lnTo>
                  <a:pt x="657" y="757"/>
                </a:lnTo>
                <a:lnTo>
                  <a:pt x="699" y="823"/>
                </a:lnTo>
                <a:lnTo>
                  <a:pt x="677" y="818"/>
                </a:lnTo>
                <a:lnTo>
                  <a:pt x="707" y="838"/>
                </a:lnTo>
                <a:lnTo>
                  <a:pt x="742" y="922"/>
                </a:lnTo>
                <a:lnTo>
                  <a:pt x="743" y="951"/>
                </a:lnTo>
                <a:lnTo>
                  <a:pt x="705" y="922"/>
                </a:lnTo>
                <a:lnTo>
                  <a:pt x="710" y="951"/>
                </a:lnTo>
                <a:lnTo>
                  <a:pt x="665" y="884"/>
                </a:lnTo>
                <a:lnTo>
                  <a:pt x="677" y="914"/>
                </a:lnTo>
                <a:lnTo>
                  <a:pt x="594" y="833"/>
                </a:lnTo>
                <a:lnTo>
                  <a:pt x="624" y="876"/>
                </a:lnTo>
                <a:lnTo>
                  <a:pt x="582" y="841"/>
                </a:lnTo>
                <a:lnTo>
                  <a:pt x="562" y="818"/>
                </a:lnTo>
                <a:lnTo>
                  <a:pt x="584" y="861"/>
                </a:lnTo>
                <a:lnTo>
                  <a:pt x="525" y="818"/>
                </a:lnTo>
                <a:lnTo>
                  <a:pt x="504" y="796"/>
                </a:lnTo>
                <a:lnTo>
                  <a:pt x="510" y="821"/>
                </a:lnTo>
                <a:lnTo>
                  <a:pt x="460" y="779"/>
                </a:lnTo>
                <a:lnTo>
                  <a:pt x="468" y="805"/>
                </a:lnTo>
                <a:lnTo>
                  <a:pt x="359" y="722"/>
                </a:lnTo>
                <a:lnTo>
                  <a:pt x="345" y="674"/>
                </a:lnTo>
                <a:lnTo>
                  <a:pt x="346" y="715"/>
                </a:lnTo>
                <a:lnTo>
                  <a:pt x="316" y="679"/>
                </a:lnTo>
                <a:lnTo>
                  <a:pt x="308" y="792"/>
                </a:lnTo>
                <a:lnTo>
                  <a:pt x="301" y="818"/>
                </a:lnTo>
                <a:lnTo>
                  <a:pt x="286" y="787"/>
                </a:lnTo>
                <a:lnTo>
                  <a:pt x="290" y="862"/>
                </a:lnTo>
                <a:lnTo>
                  <a:pt x="262" y="899"/>
                </a:lnTo>
                <a:lnTo>
                  <a:pt x="256" y="875"/>
                </a:lnTo>
                <a:lnTo>
                  <a:pt x="248" y="935"/>
                </a:lnTo>
                <a:lnTo>
                  <a:pt x="231" y="948"/>
                </a:lnTo>
                <a:lnTo>
                  <a:pt x="221" y="933"/>
                </a:lnTo>
                <a:lnTo>
                  <a:pt x="226" y="1022"/>
                </a:lnTo>
                <a:lnTo>
                  <a:pt x="217" y="1006"/>
                </a:lnTo>
                <a:lnTo>
                  <a:pt x="207" y="1073"/>
                </a:lnTo>
                <a:lnTo>
                  <a:pt x="192" y="1088"/>
                </a:lnTo>
                <a:lnTo>
                  <a:pt x="174" y="1026"/>
                </a:lnTo>
                <a:lnTo>
                  <a:pt x="162" y="956"/>
                </a:lnTo>
                <a:lnTo>
                  <a:pt x="140" y="914"/>
                </a:lnTo>
                <a:lnTo>
                  <a:pt x="145" y="865"/>
                </a:lnTo>
                <a:lnTo>
                  <a:pt x="132" y="904"/>
                </a:lnTo>
                <a:lnTo>
                  <a:pt x="115" y="831"/>
                </a:lnTo>
                <a:lnTo>
                  <a:pt x="122" y="804"/>
                </a:lnTo>
                <a:lnTo>
                  <a:pt x="104" y="827"/>
                </a:lnTo>
                <a:lnTo>
                  <a:pt x="78" y="736"/>
                </a:lnTo>
                <a:lnTo>
                  <a:pt x="90" y="719"/>
                </a:lnTo>
                <a:lnTo>
                  <a:pt x="71" y="652"/>
                </a:lnTo>
                <a:lnTo>
                  <a:pt x="99" y="618"/>
                </a:lnTo>
                <a:lnTo>
                  <a:pt x="72" y="623"/>
                </a:lnTo>
                <a:lnTo>
                  <a:pt x="96" y="555"/>
                </a:lnTo>
                <a:lnTo>
                  <a:pt x="103" y="528"/>
                </a:lnTo>
                <a:lnTo>
                  <a:pt x="67" y="567"/>
                </a:lnTo>
                <a:lnTo>
                  <a:pt x="43" y="587"/>
                </a:lnTo>
                <a:lnTo>
                  <a:pt x="15" y="601"/>
                </a:lnTo>
                <a:lnTo>
                  <a:pt x="17" y="573"/>
                </a:lnTo>
                <a:lnTo>
                  <a:pt x="1" y="596"/>
                </a:lnTo>
                <a:lnTo>
                  <a:pt x="1" y="409"/>
                </a:lnTo>
                <a:lnTo>
                  <a:pt x="42" y="382"/>
                </a:lnTo>
                <a:lnTo>
                  <a:pt x="0" y="361"/>
                </a:lnTo>
                <a:lnTo>
                  <a:pt x="0" y="301"/>
                </a:lnTo>
                <a:lnTo>
                  <a:pt x="42" y="285"/>
                </a:lnTo>
                <a:lnTo>
                  <a:pt x="64" y="301"/>
                </a:lnTo>
                <a:lnTo>
                  <a:pt x="83" y="282"/>
                </a:lnTo>
                <a:lnTo>
                  <a:pt x="175" y="333"/>
                </a:lnTo>
                <a:lnTo>
                  <a:pt x="1" y="206"/>
                </a:lnTo>
                <a:lnTo>
                  <a:pt x="0" y="181"/>
                </a:lnTo>
                <a:lnTo>
                  <a:pt x="38" y="209"/>
                </a:lnTo>
                <a:lnTo>
                  <a:pt x="178" y="316"/>
                </a:lnTo>
                <a:lnTo>
                  <a:pt x="195" y="311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51"/>
          <p:cNvSpPr>
            <a:spLocks/>
          </p:cNvSpPr>
          <p:nvPr userDrawn="1"/>
        </p:nvSpPr>
        <p:spPr bwMode="gray">
          <a:xfrm>
            <a:off x="406401" y="1"/>
            <a:ext cx="1883833" cy="1274763"/>
          </a:xfrm>
          <a:custGeom>
            <a:avLst/>
            <a:gdLst>
              <a:gd name="T0" fmla="*/ 2147483646 w 890"/>
              <a:gd name="T1" fmla="*/ 2147483646 h 803"/>
              <a:gd name="T2" fmla="*/ 2147483646 w 890"/>
              <a:gd name="T3" fmla="*/ 2147483646 h 803"/>
              <a:gd name="T4" fmla="*/ 2147483646 w 890"/>
              <a:gd name="T5" fmla="*/ 2147483646 h 803"/>
              <a:gd name="T6" fmla="*/ 2147483646 w 890"/>
              <a:gd name="T7" fmla="*/ 2147483646 h 803"/>
              <a:gd name="T8" fmla="*/ 2147483646 w 890"/>
              <a:gd name="T9" fmla="*/ 2147483646 h 803"/>
              <a:gd name="T10" fmla="*/ 2147483646 w 890"/>
              <a:gd name="T11" fmla="*/ 2147483646 h 803"/>
              <a:gd name="T12" fmla="*/ 2147483646 w 890"/>
              <a:gd name="T13" fmla="*/ 2147483646 h 803"/>
              <a:gd name="T14" fmla="*/ 2147483646 w 890"/>
              <a:gd name="T15" fmla="*/ 2147483646 h 803"/>
              <a:gd name="T16" fmla="*/ 2147483646 w 890"/>
              <a:gd name="T17" fmla="*/ 2147483646 h 803"/>
              <a:gd name="T18" fmla="*/ 2147483646 w 890"/>
              <a:gd name="T19" fmla="*/ 2147483646 h 803"/>
              <a:gd name="T20" fmla="*/ 2147483646 w 890"/>
              <a:gd name="T21" fmla="*/ 2147483646 h 803"/>
              <a:gd name="T22" fmla="*/ 2147483646 w 890"/>
              <a:gd name="T23" fmla="*/ 2147483646 h 803"/>
              <a:gd name="T24" fmla="*/ 2147483646 w 890"/>
              <a:gd name="T25" fmla="*/ 2147483646 h 803"/>
              <a:gd name="T26" fmla="*/ 2147483646 w 890"/>
              <a:gd name="T27" fmla="*/ 2147483646 h 803"/>
              <a:gd name="T28" fmla="*/ 2147483646 w 890"/>
              <a:gd name="T29" fmla="*/ 2147483646 h 803"/>
              <a:gd name="T30" fmla="*/ 2147483646 w 890"/>
              <a:gd name="T31" fmla="*/ 2147483646 h 803"/>
              <a:gd name="T32" fmla="*/ 2147483646 w 890"/>
              <a:gd name="T33" fmla="*/ 2147483646 h 803"/>
              <a:gd name="T34" fmla="*/ 2147483646 w 890"/>
              <a:gd name="T35" fmla="*/ 2147483646 h 803"/>
              <a:gd name="T36" fmla="*/ 2147483646 w 890"/>
              <a:gd name="T37" fmla="*/ 2147483646 h 803"/>
              <a:gd name="T38" fmla="*/ 2147483646 w 890"/>
              <a:gd name="T39" fmla="*/ 2147483646 h 803"/>
              <a:gd name="T40" fmla="*/ 2147483646 w 890"/>
              <a:gd name="T41" fmla="*/ 2147483646 h 803"/>
              <a:gd name="T42" fmla="*/ 2147483646 w 890"/>
              <a:gd name="T43" fmla="*/ 2147483646 h 803"/>
              <a:gd name="T44" fmla="*/ 2147483646 w 890"/>
              <a:gd name="T45" fmla="*/ 2147483646 h 803"/>
              <a:gd name="T46" fmla="*/ 2147483646 w 890"/>
              <a:gd name="T47" fmla="*/ 2147483646 h 803"/>
              <a:gd name="T48" fmla="*/ 2147483646 w 890"/>
              <a:gd name="T49" fmla="*/ 2147483646 h 803"/>
              <a:gd name="T50" fmla="*/ 2147483646 w 890"/>
              <a:gd name="T51" fmla="*/ 2147483646 h 803"/>
              <a:gd name="T52" fmla="*/ 2147483646 w 890"/>
              <a:gd name="T53" fmla="*/ 2147483646 h 803"/>
              <a:gd name="T54" fmla="*/ 2147483646 w 890"/>
              <a:gd name="T55" fmla="*/ 2147483646 h 803"/>
              <a:gd name="T56" fmla="*/ 2147483646 w 890"/>
              <a:gd name="T57" fmla="*/ 2147483646 h 803"/>
              <a:gd name="T58" fmla="*/ 2147483646 w 890"/>
              <a:gd name="T59" fmla="*/ 2147483646 h 803"/>
              <a:gd name="T60" fmla="*/ 2147483646 w 890"/>
              <a:gd name="T61" fmla="*/ 2147483646 h 803"/>
              <a:gd name="T62" fmla="*/ 2147483646 w 890"/>
              <a:gd name="T63" fmla="*/ 2147483646 h 803"/>
              <a:gd name="T64" fmla="*/ 2147483646 w 890"/>
              <a:gd name="T65" fmla="*/ 2147483646 h 803"/>
              <a:gd name="T66" fmla="*/ 2147483646 w 890"/>
              <a:gd name="T67" fmla="*/ 2147483646 h 803"/>
              <a:gd name="T68" fmla="*/ 2147483646 w 890"/>
              <a:gd name="T69" fmla="*/ 2147483646 h 803"/>
              <a:gd name="T70" fmla="*/ 2147483646 w 890"/>
              <a:gd name="T71" fmla="*/ 2147483646 h 803"/>
              <a:gd name="T72" fmla="*/ 2147483646 w 890"/>
              <a:gd name="T73" fmla="*/ 2147483646 h 803"/>
              <a:gd name="T74" fmla="*/ 2147483646 w 890"/>
              <a:gd name="T75" fmla="*/ 2147483646 h 803"/>
              <a:gd name="T76" fmla="*/ 2147483646 w 890"/>
              <a:gd name="T77" fmla="*/ 2147483646 h 803"/>
              <a:gd name="T78" fmla="*/ 2147483646 w 890"/>
              <a:gd name="T79" fmla="*/ 2147483646 h 803"/>
              <a:gd name="T80" fmla="*/ 2147483646 w 890"/>
              <a:gd name="T81" fmla="*/ 2147483646 h 803"/>
              <a:gd name="T82" fmla="*/ 2147483646 w 890"/>
              <a:gd name="T83" fmla="*/ 2147483646 h 803"/>
              <a:gd name="T84" fmla="*/ 2147483646 w 890"/>
              <a:gd name="T85" fmla="*/ 2147483646 h 803"/>
              <a:gd name="T86" fmla="*/ 2147483646 w 890"/>
              <a:gd name="T87" fmla="*/ 2147483646 h 803"/>
              <a:gd name="T88" fmla="*/ 2147483646 w 890"/>
              <a:gd name="T89" fmla="*/ 2147483646 h 803"/>
              <a:gd name="T90" fmla="*/ 2147483646 w 890"/>
              <a:gd name="T91" fmla="*/ 2147483646 h 803"/>
              <a:gd name="T92" fmla="*/ 2147483646 w 890"/>
              <a:gd name="T93" fmla="*/ 2147483646 h 803"/>
              <a:gd name="T94" fmla="*/ 2147483646 w 890"/>
              <a:gd name="T95" fmla="*/ 2147483646 h 80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90" h="803">
                <a:moveTo>
                  <a:pt x="440" y="133"/>
                </a:moveTo>
                <a:lnTo>
                  <a:pt x="453" y="90"/>
                </a:lnTo>
                <a:lnTo>
                  <a:pt x="463" y="39"/>
                </a:lnTo>
                <a:lnTo>
                  <a:pt x="486" y="2"/>
                </a:lnTo>
                <a:lnTo>
                  <a:pt x="570" y="3"/>
                </a:lnTo>
                <a:lnTo>
                  <a:pt x="566" y="25"/>
                </a:lnTo>
                <a:lnTo>
                  <a:pt x="550" y="66"/>
                </a:lnTo>
                <a:lnTo>
                  <a:pt x="608" y="27"/>
                </a:lnTo>
                <a:lnTo>
                  <a:pt x="655" y="29"/>
                </a:lnTo>
                <a:lnTo>
                  <a:pt x="678" y="18"/>
                </a:lnTo>
                <a:lnTo>
                  <a:pt x="762" y="15"/>
                </a:lnTo>
                <a:lnTo>
                  <a:pt x="757" y="30"/>
                </a:lnTo>
                <a:lnTo>
                  <a:pt x="790" y="7"/>
                </a:lnTo>
                <a:lnTo>
                  <a:pt x="890" y="0"/>
                </a:lnTo>
                <a:lnTo>
                  <a:pt x="874" y="13"/>
                </a:lnTo>
                <a:lnTo>
                  <a:pt x="822" y="33"/>
                </a:lnTo>
                <a:lnTo>
                  <a:pt x="838" y="37"/>
                </a:lnTo>
                <a:lnTo>
                  <a:pt x="781" y="56"/>
                </a:lnTo>
                <a:lnTo>
                  <a:pt x="798" y="61"/>
                </a:lnTo>
                <a:lnTo>
                  <a:pt x="741" y="89"/>
                </a:lnTo>
                <a:lnTo>
                  <a:pt x="765" y="95"/>
                </a:lnTo>
                <a:lnTo>
                  <a:pt x="683" y="136"/>
                </a:lnTo>
                <a:lnTo>
                  <a:pt x="706" y="145"/>
                </a:lnTo>
                <a:lnTo>
                  <a:pt x="666" y="159"/>
                </a:lnTo>
                <a:lnTo>
                  <a:pt x="649" y="151"/>
                </a:lnTo>
                <a:lnTo>
                  <a:pt x="663" y="164"/>
                </a:lnTo>
                <a:lnTo>
                  <a:pt x="607" y="169"/>
                </a:lnTo>
                <a:lnTo>
                  <a:pt x="623" y="179"/>
                </a:lnTo>
                <a:lnTo>
                  <a:pt x="565" y="176"/>
                </a:lnTo>
                <a:lnTo>
                  <a:pt x="646" y="199"/>
                </a:lnTo>
                <a:lnTo>
                  <a:pt x="676" y="234"/>
                </a:lnTo>
                <a:lnTo>
                  <a:pt x="697" y="244"/>
                </a:lnTo>
                <a:lnTo>
                  <a:pt x="720" y="295"/>
                </a:lnTo>
                <a:lnTo>
                  <a:pt x="737" y="308"/>
                </a:lnTo>
                <a:lnTo>
                  <a:pt x="755" y="346"/>
                </a:lnTo>
                <a:lnTo>
                  <a:pt x="751" y="366"/>
                </a:lnTo>
                <a:lnTo>
                  <a:pt x="735" y="359"/>
                </a:lnTo>
                <a:lnTo>
                  <a:pt x="766" y="382"/>
                </a:lnTo>
                <a:lnTo>
                  <a:pt x="769" y="407"/>
                </a:lnTo>
                <a:lnTo>
                  <a:pt x="744" y="407"/>
                </a:lnTo>
                <a:lnTo>
                  <a:pt x="775" y="418"/>
                </a:lnTo>
                <a:lnTo>
                  <a:pt x="788" y="444"/>
                </a:lnTo>
                <a:lnTo>
                  <a:pt x="762" y="435"/>
                </a:lnTo>
                <a:lnTo>
                  <a:pt x="829" y="492"/>
                </a:lnTo>
                <a:lnTo>
                  <a:pt x="830" y="558"/>
                </a:lnTo>
                <a:lnTo>
                  <a:pt x="790" y="532"/>
                </a:lnTo>
                <a:lnTo>
                  <a:pt x="780" y="516"/>
                </a:lnTo>
                <a:lnTo>
                  <a:pt x="762" y="520"/>
                </a:lnTo>
                <a:lnTo>
                  <a:pt x="735" y="487"/>
                </a:lnTo>
                <a:lnTo>
                  <a:pt x="748" y="507"/>
                </a:lnTo>
                <a:lnTo>
                  <a:pt x="717" y="497"/>
                </a:lnTo>
                <a:lnTo>
                  <a:pt x="596" y="450"/>
                </a:lnTo>
                <a:lnTo>
                  <a:pt x="557" y="412"/>
                </a:lnTo>
                <a:lnTo>
                  <a:pt x="511" y="365"/>
                </a:lnTo>
                <a:lnTo>
                  <a:pt x="536" y="407"/>
                </a:lnTo>
                <a:lnTo>
                  <a:pt x="522" y="503"/>
                </a:lnTo>
                <a:lnTo>
                  <a:pt x="507" y="545"/>
                </a:lnTo>
                <a:lnTo>
                  <a:pt x="494" y="525"/>
                </a:lnTo>
                <a:lnTo>
                  <a:pt x="506" y="556"/>
                </a:lnTo>
                <a:lnTo>
                  <a:pt x="485" y="603"/>
                </a:lnTo>
                <a:lnTo>
                  <a:pt x="482" y="576"/>
                </a:lnTo>
                <a:lnTo>
                  <a:pt x="471" y="563"/>
                </a:lnTo>
                <a:lnTo>
                  <a:pt x="480" y="612"/>
                </a:lnTo>
                <a:lnTo>
                  <a:pt x="478" y="630"/>
                </a:lnTo>
                <a:lnTo>
                  <a:pt x="467" y="659"/>
                </a:lnTo>
                <a:lnTo>
                  <a:pt x="461" y="643"/>
                </a:lnTo>
                <a:lnTo>
                  <a:pt x="450" y="705"/>
                </a:lnTo>
                <a:lnTo>
                  <a:pt x="441" y="689"/>
                </a:lnTo>
                <a:lnTo>
                  <a:pt x="446" y="716"/>
                </a:lnTo>
                <a:lnTo>
                  <a:pt x="421" y="785"/>
                </a:lnTo>
                <a:lnTo>
                  <a:pt x="405" y="803"/>
                </a:lnTo>
                <a:lnTo>
                  <a:pt x="399" y="765"/>
                </a:lnTo>
                <a:lnTo>
                  <a:pt x="386" y="784"/>
                </a:lnTo>
                <a:lnTo>
                  <a:pt x="396" y="720"/>
                </a:lnTo>
                <a:lnTo>
                  <a:pt x="386" y="745"/>
                </a:lnTo>
                <a:lnTo>
                  <a:pt x="384" y="652"/>
                </a:lnTo>
                <a:lnTo>
                  <a:pt x="377" y="694"/>
                </a:lnTo>
                <a:lnTo>
                  <a:pt x="372" y="651"/>
                </a:lnTo>
                <a:lnTo>
                  <a:pt x="374" y="627"/>
                </a:lnTo>
                <a:lnTo>
                  <a:pt x="362" y="662"/>
                </a:lnTo>
                <a:lnTo>
                  <a:pt x="352" y="606"/>
                </a:lnTo>
                <a:lnTo>
                  <a:pt x="353" y="582"/>
                </a:lnTo>
                <a:lnTo>
                  <a:pt x="342" y="600"/>
                </a:lnTo>
                <a:lnTo>
                  <a:pt x="337" y="546"/>
                </a:lnTo>
                <a:lnTo>
                  <a:pt x="328" y="566"/>
                </a:lnTo>
                <a:lnTo>
                  <a:pt x="310" y="459"/>
                </a:lnTo>
                <a:lnTo>
                  <a:pt x="329" y="424"/>
                </a:lnTo>
                <a:lnTo>
                  <a:pt x="306" y="448"/>
                </a:lnTo>
                <a:lnTo>
                  <a:pt x="309" y="411"/>
                </a:lnTo>
                <a:lnTo>
                  <a:pt x="243" y="472"/>
                </a:lnTo>
                <a:lnTo>
                  <a:pt x="223" y="483"/>
                </a:lnTo>
                <a:lnTo>
                  <a:pt x="231" y="457"/>
                </a:lnTo>
                <a:lnTo>
                  <a:pt x="192" y="501"/>
                </a:lnTo>
                <a:lnTo>
                  <a:pt x="157" y="508"/>
                </a:lnTo>
                <a:lnTo>
                  <a:pt x="166" y="491"/>
                </a:lnTo>
                <a:lnTo>
                  <a:pt x="128" y="522"/>
                </a:lnTo>
                <a:lnTo>
                  <a:pt x="112" y="520"/>
                </a:lnTo>
                <a:lnTo>
                  <a:pt x="113" y="506"/>
                </a:lnTo>
                <a:lnTo>
                  <a:pt x="69" y="559"/>
                </a:lnTo>
                <a:lnTo>
                  <a:pt x="71" y="546"/>
                </a:lnTo>
                <a:lnTo>
                  <a:pt x="30" y="579"/>
                </a:lnTo>
                <a:lnTo>
                  <a:pt x="12" y="578"/>
                </a:lnTo>
                <a:lnTo>
                  <a:pt x="37" y="533"/>
                </a:lnTo>
                <a:lnTo>
                  <a:pt x="67" y="486"/>
                </a:lnTo>
                <a:lnTo>
                  <a:pt x="78" y="450"/>
                </a:lnTo>
                <a:lnTo>
                  <a:pt x="108" y="424"/>
                </a:lnTo>
                <a:lnTo>
                  <a:pt x="79" y="440"/>
                </a:lnTo>
                <a:lnTo>
                  <a:pt x="110" y="387"/>
                </a:lnTo>
                <a:lnTo>
                  <a:pt x="129" y="377"/>
                </a:lnTo>
                <a:lnTo>
                  <a:pt x="104" y="379"/>
                </a:lnTo>
                <a:lnTo>
                  <a:pt x="141" y="313"/>
                </a:lnTo>
                <a:lnTo>
                  <a:pt x="156" y="310"/>
                </a:lnTo>
                <a:lnTo>
                  <a:pt x="183" y="262"/>
                </a:lnTo>
                <a:lnTo>
                  <a:pt x="217" y="257"/>
                </a:lnTo>
                <a:lnTo>
                  <a:pt x="199" y="245"/>
                </a:lnTo>
                <a:lnTo>
                  <a:pt x="250" y="218"/>
                </a:lnTo>
                <a:lnTo>
                  <a:pt x="269" y="207"/>
                </a:lnTo>
                <a:lnTo>
                  <a:pt x="227" y="210"/>
                </a:lnTo>
                <a:lnTo>
                  <a:pt x="202" y="208"/>
                </a:lnTo>
                <a:lnTo>
                  <a:pt x="178" y="201"/>
                </a:lnTo>
                <a:lnTo>
                  <a:pt x="194" y="185"/>
                </a:lnTo>
                <a:lnTo>
                  <a:pt x="137" y="189"/>
                </a:lnTo>
                <a:lnTo>
                  <a:pt x="155" y="172"/>
                </a:lnTo>
                <a:lnTo>
                  <a:pt x="107" y="184"/>
                </a:lnTo>
                <a:lnTo>
                  <a:pt x="121" y="166"/>
                </a:lnTo>
                <a:lnTo>
                  <a:pt x="58" y="166"/>
                </a:lnTo>
                <a:lnTo>
                  <a:pt x="0" y="158"/>
                </a:lnTo>
                <a:lnTo>
                  <a:pt x="85" y="133"/>
                </a:lnTo>
                <a:lnTo>
                  <a:pt x="132" y="108"/>
                </a:lnTo>
                <a:lnTo>
                  <a:pt x="146" y="109"/>
                </a:lnTo>
                <a:lnTo>
                  <a:pt x="223" y="74"/>
                </a:lnTo>
                <a:lnTo>
                  <a:pt x="261" y="82"/>
                </a:lnTo>
                <a:lnTo>
                  <a:pt x="314" y="88"/>
                </a:lnTo>
                <a:lnTo>
                  <a:pt x="288" y="57"/>
                </a:lnTo>
                <a:lnTo>
                  <a:pt x="303" y="56"/>
                </a:lnTo>
                <a:lnTo>
                  <a:pt x="281" y="33"/>
                </a:lnTo>
                <a:lnTo>
                  <a:pt x="299" y="37"/>
                </a:lnTo>
                <a:lnTo>
                  <a:pt x="279" y="3"/>
                </a:lnTo>
                <a:lnTo>
                  <a:pt x="367" y="33"/>
                </a:lnTo>
                <a:lnTo>
                  <a:pt x="372" y="54"/>
                </a:lnTo>
                <a:lnTo>
                  <a:pt x="392" y="54"/>
                </a:lnTo>
                <a:lnTo>
                  <a:pt x="417" y="134"/>
                </a:lnTo>
                <a:lnTo>
                  <a:pt x="392" y="2"/>
                </a:lnTo>
                <a:lnTo>
                  <a:pt x="410" y="2"/>
                </a:lnTo>
                <a:lnTo>
                  <a:pt x="429" y="126"/>
                </a:lnTo>
                <a:lnTo>
                  <a:pt x="440" y="133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rgbClr val="FF4401"/>
              </a:gs>
            </a:gsLst>
            <a:lin ang="0" scaled="1"/>
          </a:gra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 52"/>
          <p:cNvSpPr>
            <a:spLocks/>
          </p:cNvSpPr>
          <p:nvPr userDrawn="1"/>
        </p:nvSpPr>
        <p:spPr bwMode="gray">
          <a:xfrm>
            <a:off x="10418234" y="1143001"/>
            <a:ext cx="1773767" cy="1776413"/>
          </a:xfrm>
          <a:custGeom>
            <a:avLst/>
            <a:gdLst>
              <a:gd name="T0" fmla="*/ 2147483646 w 838"/>
              <a:gd name="T1" fmla="*/ 2147483646 h 1119"/>
              <a:gd name="T2" fmla="*/ 2147483646 w 838"/>
              <a:gd name="T3" fmla="*/ 2147483646 h 1119"/>
              <a:gd name="T4" fmla="*/ 2147483646 w 838"/>
              <a:gd name="T5" fmla="*/ 2147483646 h 1119"/>
              <a:gd name="T6" fmla="*/ 2147483646 w 838"/>
              <a:gd name="T7" fmla="*/ 2147483646 h 1119"/>
              <a:gd name="T8" fmla="*/ 2147483646 w 838"/>
              <a:gd name="T9" fmla="*/ 2147483646 h 1119"/>
              <a:gd name="T10" fmla="*/ 2147483646 w 838"/>
              <a:gd name="T11" fmla="*/ 2147483646 h 1119"/>
              <a:gd name="T12" fmla="*/ 2147483646 w 838"/>
              <a:gd name="T13" fmla="*/ 2147483646 h 1119"/>
              <a:gd name="T14" fmla="*/ 2147483646 w 838"/>
              <a:gd name="T15" fmla="*/ 2147483646 h 1119"/>
              <a:gd name="T16" fmla="*/ 2147483646 w 838"/>
              <a:gd name="T17" fmla="*/ 2147483646 h 1119"/>
              <a:gd name="T18" fmla="*/ 2147483646 w 838"/>
              <a:gd name="T19" fmla="*/ 2147483646 h 1119"/>
              <a:gd name="T20" fmla="*/ 2147483646 w 838"/>
              <a:gd name="T21" fmla="*/ 2147483646 h 1119"/>
              <a:gd name="T22" fmla="*/ 2147483646 w 838"/>
              <a:gd name="T23" fmla="*/ 2147483646 h 1119"/>
              <a:gd name="T24" fmla="*/ 2147483646 w 838"/>
              <a:gd name="T25" fmla="*/ 2147483646 h 1119"/>
              <a:gd name="T26" fmla="*/ 2147483646 w 838"/>
              <a:gd name="T27" fmla="*/ 2147483646 h 1119"/>
              <a:gd name="T28" fmla="*/ 2147483646 w 838"/>
              <a:gd name="T29" fmla="*/ 2147483646 h 1119"/>
              <a:gd name="T30" fmla="*/ 2147483646 w 838"/>
              <a:gd name="T31" fmla="*/ 2147483646 h 1119"/>
              <a:gd name="T32" fmla="*/ 2147483646 w 838"/>
              <a:gd name="T33" fmla="*/ 2147483646 h 1119"/>
              <a:gd name="T34" fmla="*/ 2147483646 w 838"/>
              <a:gd name="T35" fmla="*/ 2147483646 h 1119"/>
              <a:gd name="T36" fmla="*/ 2147483646 w 838"/>
              <a:gd name="T37" fmla="*/ 2147483646 h 1119"/>
              <a:gd name="T38" fmla="*/ 2147483646 w 838"/>
              <a:gd name="T39" fmla="*/ 2147483646 h 1119"/>
              <a:gd name="T40" fmla="*/ 2147483646 w 838"/>
              <a:gd name="T41" fmla="*/ 2147483646 h 1119"/>
              <a:gd name="T42" fmla="*/ 2147483646 w 838"/>
              <a:gd name="T43" fmla="*/ 2147483646 h 1119"/>
              <a:gd name="T44" fmla="*/ 2147483646 w 838"/>
              <a:gd name="T45" fmla="*/ 2147483646 h 1119"/>
              <a:gd name="T46" fmla="*/ 2147483646 w 838"/>
              <a:gd name="T47" fmla="*/ 2147483646 h 1119"/>
              <a:gd name="T48" fmla="*/ 2147483646 w 838"/>
              <a:gd name="T49" fmla="*/ 2147483646 h 1119"/>
              <a:gd name="T50" fmla="*/ 2147483646 w 838"/>
              <a:gd name="T51" fmla="*/ 2147483646 h 1119"/>
              <a:gd name="T52" fmla="*/ 2147483646 w 838"/>
              <a:gd name="T53" fmla="*/ 2147483646 h 1119"/>
              <a:gd name="T54" fmla="*/ 2147483646 w 838"/>
              <a:gd name="T55" fmla="*/ 2147483646 h 1119"/>
              <a:gd name="T56" fmla="*/ 2147483646 w 838"/>
              <a:gd name="T57" fmla="*/ 2147483646 h 1119"/>
              <a:gd name="T58" fmla="*/ 2147483646 w 838"/>
              <a:gd name="T59" fmla="*/ 2147483646 h 1119"/>
              <a:gd name="T60" fmla="*/ 2147483646 w 838"/>
              <a:gd name="T61" fmla="*/ 2147483646 h 1119"/>
              <a:gd name="T62" fmla="*/ 2147483646 w 838"/>
              <a:gd name="T63" fmla="*/ 2147483646 h 1119"/>
              <a:gd name="T64" fmla="*/ 2147483646 w 838"/>
              <a:gd name="T65" fmla="*/ 2147483646 h 1119"/>
              <a:gd name="T66" fmla="*/ 2147483646 w 838"/>
              <a:gd name="T67" fmla="*/ 2147483646 h 1119"/>
              <a:gd name="T68" fmla="*/ 2147483646 w 838"/>
              <a:gd name="T69" fmla="*/ 2147483646 h 1119"/>
              <a:gd name="T70" fmla="*/ 2147483646 w 838"/>
              <a:gd name="T71" fmla="*/ 2147483646 h 1119"/>
              <a:gd name="T72" fmla="*/ 2147483646 w 838"/>
              <a:gd name="T73" fmla="*/ 2147483646 h 1119"/>
              <a:gd name="T74" fmla="*/ 2147483646 w 838"/>
              <a:gd name="T75" fmla="*/ 2147483646 h 1119"/>
              <a:gd name="T76" fmla="*/ 2147483646 w 838"/>
              <a:gd name="T77" fmla="*/ 2147483646 h 1119"/>
              <a:gd name="T78" fmla="*/ 2147483646 w 838"/>
              <a:gd name="T79" fmla="*/ 2147483646 h 1119"/>
              <a:gd name="T80" fmla="*/ 2147483646 w 838"/>
              <a:gd name="T81" fmla="*/ 2147483646 h 1119"/>
              <a:gd name="T82" fmla="*/ 2147483646 w 838"/>
              <a:gd name="T83" fmla="*/ 2147483646 h 1119"/>
              <a:gd name="T84" fmla="*/ 2147483646 w 838"/>
              <a:gd name="T85" fmla="*/ 2147483646 h 1119"/>
              <a:gd name="T86" fmla="*/ 2147483646 w 838"/>
              <a:gd name="T87" fmla="*/ 2147483646 h 1119"/>
              <a:gd name="T88" fmla="*/ 2147483646 w 838"/>
              <a:gd name="T89" fmla="*/ 2147483646 h 1119"/>
              <a:gd name="T90" fmla="*/ 2147483646 w 838"/>
              <a:gd name="T91" fmla="*/ 2147483646 h 1119"/>
              <a:gd name="T92" fmla="*/ 0 w 838"/>
              <a:gd name="T93" fmla="*/ 2147483646 h 1119"/>
              <a:gd name="T94" fmla="*/ 2147483646 w 838"/>
              <a:gd name="T95" fmla="*/ 2147483646 h 11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38" h="1119">
                <a:moveTo>
                  <a:pt x="490" y="476"/>
                </a:moveTo>
                <a:lnTo>
                  <a:pt x="478" y="431"/>
                </a:lnTo>
                <a:lnTo>
                  <a:pt x="457" y="379"/>
                </a:lnTo>
                <a:lnTo>
                  <a:pt x="450" y="327"/>
                </a:lnTo>
                <a:lnTo>
                  <a:pt x="455" y="315"/>
                </a:lnTo>
                <a:lnTo>
                  <a:pt x="462" y="335"/>
                </a:lnTo>
                <a:lnTo>
                  <a:pt x="461" y="296"/>
                </a:lnTo>
                <a:lnTo>
                  <a:pt x="470" y="267"/>
                </a:lnTo>
                <a:lnTo>
                  <a:pt x="473" y="285"/>
                </a:lnTo>
                <a:lnTo>
                  <a:pt x="479" y="256"/>
                </a:lnTo>
                <a:lnTo>
                  <a:pt x="478" y="236"/>
                </a:lnTo>
                <a:lnTo>
                  <a:pt x="484" y="254"/>
                </a:lnTo>
                <a:lnTo>
                  <a:pt x="486" y="220"/>
                </a:lnTo>
                <a:lnTo>
                  <a:pt x="493" y="208"/>
                </a:lnTo>
                <a:lnTo>
                  <a:pt x="492" y="181"/>
                </a:lnTo>
                <a:lnTo>
                  <a:pt x="506" y="226"/>
                </a:lnTo>
                <a:lnTo>
                  <a:pt x="511" y="215"/>
                </a:lnTo>
                <a:lnTo>
                  <a:pt x="517" y="242"/>
                </a:lnTo>
                <a:lnTo>
                  <a:pt x="535" y="277"/>
                </a:lnTo>
                <a:lnTo>
                  <a:pt x="538" y="262"/>
                </a:lnTo>
                <a:lnTo>
                  <a:pt x="540" y="307"/>
                </a:lnTo>
                <a:lnTo>
                  <a:pt x="549" y="352"/>
                </a:lnTo>
                <a:lnTo>
                  <a:pt x="579" y="284"/>
                </a:lnTo>
                <a:lnTo>
                  <a:pt x="621" y="260"/>
                </a:lnTo>
                <a:lnTo>
                  <a:pt x="635" y="237"/>
                </a:lnTo>
                <a:lnTo>
                  <a:pt x="709" y="185"/>
                </a:lnTo>
                <a:lnTo>
                  <a:pt x="712" y="201"/>
                </a:lnTo>
                <a:lnTo>
                  <a:pt x="729" y="161"/>
                </a:lnTo>
                <a:lnTo>
                  <a:pt x="819" y="89"/>
                </a:lnTo>
                <a:lnTo>
                  <a:pt x="806" y="119"/>
                </a:lnTo>
                <a:lnTo>
                  <a:pt x="772" y="167"/>
                </a:lnTo>
                <a:lnTo>
                  <a:pt x="788" y="161"/>
                </a:lnTo>
                <a:lnTo>
                  <a:pt x="749" y="211"/>
                </a:lnTo>
                <a:lnTo>
                  <a:pt x="767" y="206"/>
                </a:lnTo>
                <a:lnTo>
                  <a:pt x="734" y="264"/>
                </a:lnTo>
                <a:lnTo>
                  <a:pt x="758" y="254"/>
                </a:lnTo>
                <a:lnTo>
                  <a:pt x="709" y="338"/>
                </a:lnTo>
                <a:lnTo>
                  <a:pt x="734" y="333"/>
                </a:lnTo>
                <a:lnTo>
                  <a:pt x="706" y="369"/>
                </a:lnTo>
                <a:lnTo>
                  <a:pt x="687" y="371"/>
                </a:lnTo>
                <a:lnTo>
                  <a:pt x="706" y="375"/>
                </a:lnTo>
                <a:lnTo>
                  <a:pt x="660" y="412"/>
                </a:lnTo>
                <a:lnTo>
                  <a:pt x="680" y="411"/>
                </a:lnTo>
                <a:lnTo>
                  <a:pt x="626" y="442"/>
                </a:lnTo>
                <a:lnTo>
                  <a:pt x="712" y="415"/>
                </a:lnTo>
                <a:lnTo>
                  <a:pt x="759" y="430"/>
                </a:lnTo>
                <a:lnTo>
                  <a:pt x="784" y="426"/>
                </a:lnTo>
                <a:lnTo>
                  <a:pt x="836" y="467"/>
                </a:lnTo>
                <a:lnTo>
                  <a:pt x="834" y="655"/>
                </a:lnTo>
                <a:lnTo>
                  <a:pt x="757" y="657"/>
                </a:lnTo>
                <a:lnTo>
                  <a:pt x="688" y="642"/>
                </a:lnTo>
                <a:lnTo>
                  <a:pt x="734" y="665"/>
                </a:lnTo>
                <a:lnTo>
                  <a:pt x="777" y="758"/>
                </a:lnTo>
                <a:lnTo>
                  <a:pt x="788" y="803"/>
                </a:lnTo>
                <a:lnTo>
                  <a:pt x="765" y="793"/>
                </a:lnTo>
                <a:lnTo>
                  <a:pt x="793" y="814"/>
                </a:lnTo>
                <a:lnTo>
                  <a:pt x="803" y="867"/>
                </a:lnTo>
                <a:lnTo>
                  <a:pt x="784" y="845"/>
                </a:lnTo>
                <a:lnTo>
                  <a:pt x="768" y="841"/>
                </a:lnTo>
                <a:lnTo>
                  <a:pt x="803" y="879"/>
                </a:lnTo>
                <a:lnTo>
                  <a:pt x="811" y="897"/>
                </a:lnTo>
                <a:lnTo>
                  <a:pt x="819" y="928"/>
                </a:lnTo>
                <a:lnTo>
                  <a:pt x="805" y="917"/>
                </a:lnTo>
                <a:lnTo>
                  <a:pt x="830" y="978"/>
                </a:lnTo>
                <a:lnTo>
                  <a:pt x="812" y="970"/>
                </a:lnTo>
                <a:lnTo>
                  <a:pt x="833" y="992"/>
                </a:lnTo>
                <a:lnTo>
                  <a:pt x="838" y="1018"/>
                </a:lnTo>
                <a:lnTo>
                  <a:pt x="838" y="1084"/>
                </a:lnTo>
                <a:lnTo>
                  <a:pt x="820" y="1060"/>
                </a:lnTo>
                <a:lnTo>
                  <a:pt x="819" y="1085"/>
                </a:lnTo>
                <a:lnTo>
                  <a:pt x="791" y="1023"/>
                </a:lnTo>
                <a:lnTo>
                  <a:pt x="797" y="1050"/>
                </a:lnTo>
                <a:lnTo>
                  <a:pt x="741" y="971"/>
                </a:lnTo>
                <a:lnTo>
                  <a:pt x="759" y="1011"/>
                </a:lnTo>
                <a:lnTo>
                  <a:pt x="729" y="975"/>
                </a:lnTo>
                <a:lnTo>
                  <a:pt x="717" y="953"/>
                </a:lnTo>
                <a:lnTo>
                  <a:pt x="728" y="991"/>
                </a:lnTo>
                <a:lnTo>
                  <a:pt x="685" y="947"/>
                </a:lnTo>
                <a:lnTo>
                  <a:pt x="673" y="926"/>
                </a:lnTo>
                <a:lnTo>
                  <a:pt x="674" y="948"/>
                </a:lnTo>
                <a:lnTo>
                  <a:pt x="637" y="904"/>
                </a:lnTo>
                <a:lnTo>
                  <a:pt x="641" y="927"/>
                </a:lnTo>
                <a:lnTo>
                  <a:pt x="563" y="841"/>
                </a:lnTo>
                <a:lnTo>
                  <a:pt x="560" y="799"/>
                </a:lnTo>
                <a:lnTo>
                  <a:pt x="554" y="835"/>
                </a:lnTo>
                <a:lnTo>
                  <a:pt x="534" y="798"/>
                </a:lnTo>
                <a:lnTo>
                  <a:pt x="511" y="892"/>
                </a:lnTo>
                <a:lnTo>
                  <a:pt x="500" y="912"/>
                </a:lnTo>
                <a:lnTo>
                  <a:pt x="492" y="885"/>
                </a:lnTo>
                <a:lnTo>
                  <a:pt x="484" y="947"/>
                </a:lnTo>
                <a:lnTo>
                  <a:pt x="455" y="974"/>
                </a:lnTo>
                <a:lnTo>
                  <a:pt x="454" y="953"/>
                </a:lnTo>
                <a:lnTo>
                  <a:pt x="438" y="1002"/>
                </a:lnTo>
                <a:lnTo>
                  <a:pt x="422" y="1009"/>
                </a:lnTo>
                <a:lnTo>
                  <a:pt x="415" y="996"/>
                </a:lnTo>
                <a:lnTo>
                  <a:pt x="407" y="1069"/>
                </a:lnTo>
                <a:lnTo>
                  <a:pt x="401" y="1056"/>
                </a:lnTo>
                <a:lnTo>
                  <a:pt x="384" y="1109"/>
                </a:lnTo>
                <a:lnTo>
                  <a:pt x="368" y="1119"/>
                </a:lnTo>
                <a:lnTo>
                  <a:pt x="363" y="1064"/>
                </a:lnTo>
                <a:lnTo>
                  <a:pt x="363" y="1005"/>
                </a:lnTo>
                <a:lnTo>
                  <a:pt x="353" y="966"/>
                </a:lnTo>
                <a:lnTo>
                  <a:pt x="364" y="927"/>
                </a:lnTo>
                <a:lnTo>
                  <a:pt x="347" y="958"/>
                </a:lnTo>
                <a:lnTo>
                  <a:pt x="344" y="894"/>
                </a:lnTo>
                <a:lnTo>
                  <a:pt x="355" y="873"/>
                </a:lnTo>
                <a:lnTo>
                  <a:pt x="335" y="889"/>
                </a:lnTo>
                <a:lnTo>
                  <a:pt x="329" y="809"/>
                </a:lnTo>
                <a:lnTo>
                  <a:pt x="340" y="798"/>
                </a:lnTo>
                <a:lnTo>
                  <a:pt x="336" y="739"/>
                </a:lnTo>
                <a:lnTo>
                  <a:pt x="364" y="715"/>
                </a:lnTo>
                <a:lnTo>
                  <a:pt x="342" y="716"/>
                </a:lnTo>
                <a:lnTo>
                  <a:pt x="370" y="661"/>
                </a:lnTo>
                <a:lnTo>
                  <a:pt x="382" y="641"/>
                </a:lnTo>
                <a:lnTo>
                  <a:pt x="346" y="667"/>
                </a:lnTo>
                <a:lnTo>
                  <a:pt x="322" y="679"/>
                </a:lnTo>
                <a:lnTo>
                  <a:pt x="296" y="688"/>
                </a:lnTo>
                <a:lnTo>
                  <a:pt x="302" y="664"/>
                </a:lnTo>
                <a:lnTo>
                  <a:pt x="254" y="700"/>
                </a:lnTo>
                <a:lnTo>
                  <a:pt x="260" y="675"/>
                </a:lnTo>
                <a:lnTo>
                  <a:pt x="225" y="714"/>
                </a:lnTo>
                <a:lnTo>
                  <a:pt x="226" y="691"/>
                </a:lnTo>
                <a:lnTo>
                  <a:pt x="170" y="727"/>
                </a:lnTo>
                <a:lnTo>
                  <a:pt x="114" y="753"/>
                </a:lnTo>
                <a:lnTo>
                  <a:pt x="175" y="682"/>
                </a:lnTo>
                <a:lnTo>
                  <a:pt x="203" y="633"/>
                </a:lnTo>
                <a:lnTo>
                  <a:pt x="217" y="625"/>
                </a:lnTo>
                <a:lnTo>
                  <a:pt x="263" y="550"/>
                </a:lnTo>
                <a:lnTo>
                  <a:pt x="302" y="534"/>
                </a:lnTo>
                <a:lnTo>
                  <a:pt x="353" y="509"/>
                </a:lnTo>
                <a:lnTo>
                  <a:pt x="311" y="498"/>
                </a:lnTo>
                <a:lnTo>
                  <a:pt x="325" y="488"/>
                </a:lnTo>
                <a:lnTo>
                  <a:pt x="292" y="480"/>
                </a:lnTo>
                <a:lnTo>
                  <a:pt x="310" y="472"/>
                </a:lnTo>
                <a:lnTo>
                  <a:pt x="273" y="453"/>
                </a:lnTo>
                <a:lnTo>
                  <a:pt x="368" y="430"/>
                </a:lnTo>
                <a:lnTo>
                  <a:pt x="384" y="447"/>
                </a:lnTo>
                <a:lnTo>
                  <a:pt x="403" y="434"/>
                </a:lnTo>
                <a:lnTo>
                  <a:pt x="471" y="491"/>
                </a:lnTo>
                <a:lnTo>
                  <a:pt x="202" y="196"/>
                </a:lnTo>
                <a:lnTo>
                  <a:pt x="0" y="12"/>
                </a:lnTo>
                <a:lnTo>
                  <a:pt x="29" y="0"/>
                </a:lnTo>
                <a:lnTo>
                  <a:pt x="211" y="186"/>
                </a:lnTo>
                <a:lnTo>
                  <a:pt x="377" y="367"/>
                </a:lnTo>
                <a:lnTo>
                  <a:pt x="477" y="477"/>
                </a:lnTo>
                <a:lnTo>
                  <a:pt x="490" y="476"/>
                </a:lnTo>
                <a:close/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FFFF33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53"/>
          <p:cNvSpPr>
            <a:spLocks/>
          </p:cNvSpPr>
          <p:nvPr userDrawn="1"/>
        </p:nvSpPr>
        <p:spPr bwMode="gray">
          <a:xfrm>
            <a:off x="2967567" y="4763"/>
            <a:ext cx="2222500" cy="1562100"/>
          </a:xfrm>
          <a:custGeom>
            <a:avLst/>
            <a:gdLst>
              <a:gd name="T0" fmla="*/ 2147483646 w 1202"/>
              <a:gd name="T1" fmla="*/ 0 h 1125"/>
              <a:gd name="T2" fmla="*/ 2147483646 w 1202"/>
              <a:gd name="T3" fmla="*/ 2147483646 h 1125"/>
              <a:gd name="T4" fmla="*/ 2147483646 w 1202"/>
              <a:gd name="T5" fmla="*/ 2147483646 h 1125"/>
              <a:gd name="T6" fmla="*/ 2147483646 w 1202"/>
              <a:gd name="T7" fmla="*/ 2147483646 h 1125"/>
              <a:gd name="T8" fmla="*/ 2147483646 w 1202"/>
              <a:gd name="T9" fmla="*/ 2147483646 h 1125"/>
              <a:gd name="T10" fmla="*/ 2147483646 w 1202"/>
              <a:gd name="T11" fmla="*/ 2147483646 h 1125"/>
              <a:gd name="T12" fmla="*/ 2147483646 w 1202"/>
              <a:gd name="T13" fmla="*/ 2147483646 h 1125"/>
              <a:gd name="T14" fmla="*/ 2147483646 w 1202"/>
              <a:gd name="T15" fmla="*/ 2147483646 h 1125"/>
              <a:gd name="T16" fmla="*/ 2147483646 w 1202"/>
              <a:gd name="T17" fmla="*/ 2147483646 h 1125"/>
              <a:gd name="T18" fmla="*/ 2147483646 w 1202"/>
              <a:gd name="T19" fmla="*/ 2147483646 h 1125"/>
              <a:gd name="T20" fmla="*/ 2147483646 w 1202"/>
              <a:gd name="T21" fmla="*/ 2147483646 h 1125"/>
              <a:gd name="T22" fmla="*/ 2147483646 w 1202"/>
              <a:gd name="T23" fmla="*/ 2147483646 h 1125"/>
              <a:gd name="T24" fmla="*/ 2147483646 w 1202"/>
              <a:gd name="T25" fmla="*/ 2147483646 h 1125"/>
              <a:gd name="T26" fmla="*/ 2147483646 w 1202"/>
              <a:gd name="T27" fmla="*/ 2147483646 h 1125"/>
              <a:gd name="T28" fmla="*/ 2147483646 w 1202"/>
              <a:gd name="T29" fmla="*/ 2147483646 h 1125"/>
              <a:gd name="T30" fmla="*/ 2147483646 w 1202"/>
              <a:gd name="T31" fmla="*/ 2147483646 h 1125"/>
              <a:gd name="T32" fmla="*/ 2147483646 w 1202"/>
              <a:gd name="T33" fmla="*/ 2147483646 h 1125"/>
              <a:gd name="T34" fmla="*/ 2147483646 w 1202"/>
              <a:gd name="T35" fmla="*/ 2147483646 h 1125"/>
              <a:gd name="T36" fmla="*/ 2147483646 w 1202"/>
              <a:gd name="T37" fmla="*/ 2147483646 h 1125"/>
              <a:gd name="T38" fmla="*/ 2147483646 w 1202"/>
              <a:gd name="T39" fmla="*/ 2147483646 h 1125"/>
              <a:gd name="T40" fmla="*/ 2147483646 w 1202"/>
              <a:gd name="T41" fmla="*/ 2147483646 h 1125"/>
              <a:gd name="T42" fmla="*/ 2147483646 w 1202"/>
              <a:gd name="T43" fmla="*/ 2147483646 h 1125"/>
              <a:gd name="T44" fmla="*/ 2147483646 w 1202"/>
              <a:gd name="T45" fmla="*/ 2147483646 h 1125"/>
              <a:gd name="T46" fmla="*/ 2147483646 w 1202"/>
              <a:gd name="T47" fmla="*/ 2147483646 h 1125"/>
              <a:gd name="T48" fmla="*/ 2147483646 w 1202"/>
              <a:gd name="T49" fmla="*/ 2147483646 h 1125"/>
              <a:gd name="T50" fmla="*/ 2147483646 w 1202"/>
              <a:gd name="T51" fmla="*/ 2147483646 h 1125"/>
              <a:gd name="T52" fmla="*/ 2147483646 w 1202"/>
              <a:gd name="T53" fmla="*/ 2147483646 h 1125"/>
              <a:gd name="T54" fmla="*/ 2147483646 w 1202"/>
              <a:gd name="T55" fmla="*/ 2147483646 h 1125"/>
              <a:gd name="T56" fmla="*/ 2147483646 w 1202"/>
              <a:gd name="T57" fmla="*/ 2147483646 h 1125"/>
              <a:gd name="T58" fmla="*/ 2147483646 w 1202"/>
              <a:gd name="T59" fmla="*/ 2147483646 h 1125"/>
              <a:gd name="T60" fmla="*/ 2147483646 w 1202"/>
              <a:gd name="T61" fmla="*/ 2147483646 h 1125"/>
              <a:gd name="T62" fmla="*/ 2147483646 w 1202"/>
              <a:gd name="T63" fmla="*/ 2147483646 h 1125"/>
              <a:gd name="T64" fmla="*/ 2147483646 w 1202"/>
              <a:gd name="T65" fmla="*/ 2147483646 h 1125"/>
              <a:gd name="T66" fmla="*/ 2147483646 w 1202"/>
              <a:gd name="T67" fmla="*/ 2147483646 h 1125"/>
              <a:gd name="T68" fmla="*/ 2147483646 w 1202"/>
              <a:gd name="T69" fmla="*/ 2147483646 h 1125"/>
              <a:gd name="T70" fmla="*/ 2147483646 w 1202"/>
              <a:gd name="T71" fmla="*/ 2147483646 h 1125"/>
              <a:gd name="T72" fmla="*/ 2147483646 w 1202"/>
              <a:gd name="T73" fmla="*/ 2147483646 h 1125"/>
              <a:gd name="T74" fmla="*/ 2147483646 w 1202"/>
              <a:gd name="T75" fmla="*/ 2147483646 h 1125"/>
              <a:gd name="T76" fmla="*/ 2147483646 w 1202"/>
              <a:gd name="T77" fmla="*/ 2147483646 h 1125"/>
              <a:gd name="T78" fmla="*/ 2147483646 w 1202"/>
              <a:gd name="T79" fmla="*/ 2147483646 h 1125"/>
              <a:gd name="T80" fmla="*/ 2147483646 w 1202"/>
              <a:gd name="T81" fmla="*/ 2147483646 h 1125"/>
              <a:gd name="T82" fmla="*/ 2147483646 w 1202"/>
              <a:gd name="T83" fmla="*/ 2147483646 h 1125"/>
              <a:gd name="T84" fmla="*/ 2147483646 w 1202"/>
              <a:gd name="T85" fmla="*/ 2147483646 h 1125"/>
              <a:gd name="T86" fmla="*/ 2147483646 w 1202"/>
              <a:gd name="T87" fmla="*/ 0 h 1125"/>
              <a:gd name="T88" fmla="*/ 2147483646 w 1202"/>
              <a:gd name="T89" fmla="*/ 2147483646 h 1125"/>
              <a:gd name="T90" fmla="*/ 2147483646 w 1202"/>
              <a:gd name="T91" fmla="*/ 2147483646 h 11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02" h="1125">
                <a:moveTo>
                  <a:pt x="632" y="162"/>
                </a:moveTo>
                <a:lnTo>
                  <a:pt x="650" y="100"/>
                </a:lnTo>
                <a:lnTo>
                  <a:pt x="686" y="0"/>
                </a:lnTo>
                <a:lnTo>
                  <a:pt x="816" y="0"/>
                </a:lnTo>
                <a:lnTo>
                  <a:pt x="790" y="65"/>
                </a:lnTo>
                <a:lnTo>
                  <a:pt x="873" y="9"/>
                </a:lnTo>
                <a:lnTo>
                  <a:pt x="922" y="0"/>
                </a:lnTo>
                <a:lnTo>
                  <a:pt x="986" y="0"/>
                </a:lnTo>
                <a:lnTo>
                  <a:pt x="1087" y="13"/>
                </a:lnTo>
                <a:lnTo>
                  <a:pt x="1180" y="18"/>
                </a:lnTo>
                <a:lnTo>
                  <a:pt x="1202" y="24"/>
                </a:lnTo>
                <a:lnTo>
                  <a:pt x="1121" y="51"/>
                </a:lnTo>
                <a:lnTo>
                  <a:pt x="1145" y="59"/>
                </a:lnTo>
                <a:lnTo>
                  <a:pt x="1064" y="101"/>
                </a:lnTo>
                <a:lnTo>
                  <a:pt x="1100" y="107"/>
                </a:lnTo>
                <a:lnTo>
                  <a:pt x="981" y="167"/>
                </a:lnTo>
                <a:lnTo>
                  <a:pt x="1014" y="179"/>
                </a:lnTo>
                <a:lnTo>
                  <a:pt x="956" y="199"/>
                </a:lnTo>
                <a:lnTo>
                  <a:pt x="932" y="188"/>
                </a:lnTo>
                <a:lnTo>
                  <a:pt x="952" y="206"/>
                </a:lnTo>
                <a:lnTo>
                  <a:pt x="871" y="213"/>
                </a:lnTo>
                <a:lnTo>
                  <a:pt x="895" y="228"/>
                </a:lnTo>
                <a:lnTo>
                  <a:pt x="811" y="224"/>
                </a:lnTo>
                <a:lnTo>
                  <a:pt x="927" y="257"/>
                </a:lnTo>
                <a:lnTo>
                  <a:pt x="970" y="308"/>
                </a:lnTo>
                <a:lnTo>
                  <a:pt x="1000" y="322"/>
                </a:lnTo>
                <a:lnTo>
                  <a:pt x="1034" y="396"/>
                </a:lnTo>
                <a:lnTo>
                  <a:pt x="1059" y="414"/>
                </a:lnTo>
                <a:lnTo>
                  <a:pt x="1084" y="468"/>
                </a:lnTo>
                <a:lnTo>
                  <a:pt x="1078" y="497"/>
                </a:lnTo>
                <a:lnTo>
                  <a:pt x="1055" y="487"/>
                </a:lnTo>
                <a:lnTo>
                  <a:pt x="1100" y="520"/>
                </a:lnTo>
                <a:lnTo>
                  <a:pt x="1104" y="556"/>
                </a:lnTo>
                <a:lnTo>
                  <a:pt x="1068" y="556"/>
                </a:lnTo>
                <a:lnTo>
                  <a:pt x="1113" y="572"/>
                </a:lnTo>
                <a:lnTo>
                  <a:pt x="1131" y="609"/>
                </a:lnTo>
                <a:lnTo>
                  <a:pt x="1094" y="597"/>
                </a:lnTo>
                <a:lnTo>
                  <a:pt x="1190" y="678"/>
                </a:lnTo>
                <a:lnTo>
                  <a:pt x="1192" y="772"/>
                </a:lnTo>
                <a:lnTo>
                  <a:pt x="1135" y="736"/>
                </a:lnTo>
                <a:lnTo>
                  <a:pt x="1120" y="712"/>
                </a:lnTo>
                <a:lnTo>
                  <a:pt x="1094" y="719"/>
                </a:lnTo>
                <a:lnTo>
                  <a:pt x="1055" y="670"/>
                </a:lnTo>
                <a:lnTo>
                  <a:pt x="1074" y="700"/>
                </a:lnTo>
                <a:lnTo>
                  <a:pt x="1029" y="684"/>
                </a:lnTo>
                <a:lnTo>
                  <a:pt x="856" y="618"/>
                </a:lnTo>
                <a:lnTo>
                  <a:pt x="801" y="564"/>
                </a:lnTo>
                <a:lnTo>
                  <a:pt x="733" y="496"/>
                </a:lnTo>
                <a:lnTo>
                  <a:pt x="769" y="556"/>
                </a:lnTo>
                <a:lnTo>
                  <a:pt x="749" y="695"/>
                </a:lnTo>
                <a:lnTo>
                  <a:pt x="728" y="754"/>
                </a:lnTo>
                <a:lnTo>
                  <a:pt x="709" y="725"/>
                </a:lnTo>
                <a:lnTo>
                  <a:pt x="725" y="771"/>
                </a:lnTo>
                <a:lnTo>
                  <a:pt x="696" y="837"/>
                </a:lnTo>
                <a:lnTo>
                  <a:pt x="692" y="798"/>
                </a:lnTo>
                <a:lnTo>
                  <a:pt x="676" y="781"/>
                </a:lnTo>
                <a:lnTo>
                  <a:pt x="689" y="850"/>
                </a:lnTo>
                <a:lnTo>
                  <a:pt x="685" y="877"/>
                </a:lnTo>
                <a:lnTo>
                  <a:pt x="671" y="918"/>
                </a:lnTo>
                <a:lnTo>
                  <a:pt x="662" y="895"/>
                </a:lnTo>
                <a:lnTo>
                  <a:pt x="646" y="983"/>
                </a:lnTo>
                <a:lnTo>
                  <a:pt x="632" y="961"/>
                </a:lnTo>
                <a:lnTo>
                  <a:pt x="640" y="1001"/>
                </a:lnTo>
                <a:lnTo>
                  <a:pt x="604" y="1098"/>
                </a:lnTo>
                <a:lnTo>
                  <a:pt x="581" y="1125"/>
                </a:lnTo>
                <a:lnTo>
                  <a:pt x="574" y="1070"/>
                </a:lnTo>
                <a:lnTo>
                  <a:pt x="555" y="1097"/>
                </a:lnTo>
                <a:lnTo>
                  <a:pt x="569" y="1006"/>
                </a:lnTo>
                <a:lnTo>
                  <a:pt x="555" y="1041"/>
                </a:lnTo>
                <a:lnTo>
                  <a:pt x="551" y="909"/>
                </a:lnTo>
                <a:lnTo>
                  <a:pt x="542" y="968"/>
                </a:lnTo>
                <a:lnTo>
                  <a:pt x="534" y="905"/>
                </a:lnTo>
                <a:lnTo>
                  <a:pt x="537" y="872"/>
                </a:lnTo>
                <a:lnTo>
                  <a:pt x="521" y="923"/>
                </a:lnTo>
                <a:lnTo>
                  <a:pt x="505" y="841"/>
                </a:lnTo>
                <a:lnTo>
                  <a:pt x="506" y="807"/>
                </a:lnTo>
                <a:lnTo>
                  <a:pt x="491" y="833"/>
                </a:lnTo>
                <a:lnTo>
                  <a:pt x="482" y="757"/>
                </a:lnTo>
                <a:lnTo>
                  <a:pt x="469" y="786"/>
                </a:lnTo>
                <a:lnTo>
                  <a:pt x="445" y="631"/>
                </a:lnTo>
                <a:lnTo>
                  <a:pt x="470" y="581"/>
                </a:lnTo>
                <a:lnTo>
                  <a:pt x="439" y="616"/>
                </a:lnTo>
                <a:lnTo>
                  <a:pt x="443" y="561"/>
                </a:lnTo>
                <a:lnTo>
                  <a:pt x="348" y="649"/>
                </a:lnTo>
                <a:lnTo>
                  <a:pt x="321" y="665"/>
                </a:lnTo>
                <a:lnTo>
                  <a:pt x="331" y="628"/>
                </a:lnTo>
                <a:lnTo>
                  <a:pt x="276" y="692"/>
                </a:lnTo>
                <a:lnTo>
                  <a:pt x="224" y="701"/>
                </a:lnTo>
                <a:lnTo>
                  <a:pt x="238" y="677"/>
                </a:lnTo>
                <a:lnTo>
                  <a:pt x="184" y="720"/>
                </a:lnTo>
                <a:lnTo>
                  <a:pt x="160" y="718"/>
                </a:lnTo>
                <a:lnTo>
                  <a:pt x="162" y="697"/>
                </a:lnTo>
                <a:lnTo>
                  <a:pt x="98" y="774"/>
                </a:lnTo>
                <a:lnTo>
                  <a:pt x="101" y="755"/>
                </a:lnTo>
                <a:lnTo>
                  <a:pt x="41" y="802"/>
                </a:lnTo>
                <a:lnTo>
                  <a:pt x="17" y="802"/>
                </a:lnTo>
                <a:lnTo>
                  <a:pt x="51" y="736"/>
                </a:lnTo>
                <a:lnTo>
                  <a:pt x="96" y="668"/>
                </a:lnTo>
                <a:lnTo>
                  <a:pt x="111" y="617"/>
                </a:lnTo>
                <a:lnTo>
                  <a:pt x="154" y="581"/>
                </a:lnTo>
                <a:lnTo>
                  <a:pt x="113" y="603"/>
                </a:lnTo>
                <a:lnTo>
                  <a:pt x="156" y="529"/>
                </a:lnTo>
                <a:lnTo>
                  <a:pt x="183" y="512"/>
                </a:lnTo>
                <a:lnTo>
                  <a:pt x="149" y="517"/>
                </a:lnTo>
                <a:lnTo>
                  <a:pt x="201" y="422"/>
                </a:lnTo>
                <a:lnTo>
                  <a:pt x="223" y="416"/>
                </a:lnTo>
                <a:lnTo>
                  <a:pt x="261" y="346"/>
                </a:lnTo>
                <a:lnTo>
                  <a:pt x="311" y="339"/>
                </a:lnTo>
                <a:lnTo>
                  <a:pt x="284" y="323"/>
                </a:lnTo>
                <a:lnTo>
                  <a:pt x="358" y="285"/>
                </a:lnTo>
                <a:lnTo>
                  <a:pt x="386" y="268"/>
                </a:lnTo>
                <a:lnTo>
                  <a:pt x="325" y="272"/>
                </a:lnTo>
                <a:lnTo>
                  <a:pt x="289" y="269"/>
                </a:lnTo>
                <a:lnTo>
                  <a:pt x="255" y="260"/>
                </a:lnTo>
                <a:lnTo>
                  <a:pt x="278" y="237"/>
                </a:lnTo>
                <a:lnTo>
                  <a:pt x="196" y="242"/>
                </a:lnTo>
                <a:lnTo>
                  <a:pt x="221" y="218"/>
                </a:lnTo>
                <a:lnTo>
                  <a:pt x="153" y="235"/>
                </a:lnTo>
                <a:lnTo>
                  <a:pt x="171" y="210"/>
                </a:lnTo>
                <a:lnTo>
                  <a:pt x="82" y="211"/>
                </a:lnTo>
                <a:lnTo>
                  <a:pt x="0" y="198"/>
                </a:lnTo>
                <a:lnTo>
                  <a:pt x="121" y="162"/>
                </a:lnTo>
                <a:lnTo>
                  <a:pt x="189" y="127"/>
                </a:lnTo>
                <a:lnTo>
                  <a:pt x="209" y="128"/>
                </a:lnTo>
                <a:lnTo>
                  <a:pt x="318" y="77"/>
                </a:lnTo>
                <a:lnTo>
                  <a:pt x="373" y="89"/>
                </a:lnTo>
                <a:lnTo>
                  <a:pt x="450" y="98"/>
                </a:lnTo>
                <a:lnTo>
                  <a:pt x="412" y="54"/>
                </a:lnTo>
                <a:lnTo>
                  <a:pt x="434" y="53"/>
                </a:lnTo>
                <a:lnTo>
                  <a:pt x="403" y="19"/>
                </a:lnTo>
                <a:lnTo>
                  <a:pt x="430" y="25"/>
                </a:lnTo>
                <a:lnTo>
                  <a:pt x="404" y="0"/>
                </a:lnTo>
                <a:lnTo>
                  <a:pt x="466" y="0"/>
                </a:lnTo>
                <a:lnTo>
                  <a:pt x="525" y="20"/>
                </a:lnTo>
                <a:lnTo>
                  <a:pt x="532" y="49"/>
                </a:lnTo>
                <a:lnTo>
                  <a:pt x="563" y="49"/>
                </a:lnTo>
                <a:lnTo>
                  <a:pt x="598" y="164"/>
                </a:lnTo>
                <a:lnTo>
                  <a:pt x="616" y="152"/>
                </a:lnTo>
                <a:lnTo>
                  <a:pt x="632" y="162"/>
                </a:lnTo>
                <a:close/>
              </a:path>
            </a:pathLst>
          </a:custGeom>
          <a:gradFill rotWithShape="0">
            <a:gsLst>
              <a:gs pos="0">
                <a:srgbClr val="006600"/>
              </a:gs>
              <a:gs pos="100000">
                <a:srgbClr val="003300"/>
              </a:gs>
            </a:gsLst>
            <a:lin ang="0" scaled="1"/>
          </a:gradFill>
          <a:ln w="9525" cap="flat" cmpd="sng">
            <a:solidFill>
              <a:srgbClr val="0074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54"/>
          <p:cNvSpPr>
            <a:spLocks/>
          </p:cNvSpPr>
          <p:nvPr userDrawn="1"/>
        </p:nvSpPr>
        <p:spPr bwMode="gray">
          <a:xfrm>
            <a:off x="5689601" y="0"/>
            <a:ext cx="2427817" cy="1277938"/>
          </a:xfrm>
          <a:custGeom>
            <a:avLst/>
            <a:gdLst>
              <a:gd name="T0" fmla="*/ 2147483646 w 1313"/>
              <a:gd name="T1" fmla="*/ 2147483646 h 921"/>
              <a:gd name="T2" fmla="*/ 2147483646 w 1313"/>
              <a:gd name="T3" fmla="*/ 2147483646 h 921"/>
              <a:gd name="T4" fmla="*/ 2147483646 w 1313"/>
              <a:gd name="T5" fmla="*/ 2147483646 h 921"/>
              <a:gd name="T6" fmla="*/ 2147483646 w 1313"/>
              <a:gd name="T7" fmla="*/ 2147483646 h 921"/>
              <a:gd name="T8" fmla="*/ 2147483646 w 1313"/>
              <a:gd name="T9" fmla="*/ 2147483646 h 921"/>
              <a:gd name="T10" fmla="*/ 2147483646 w 1313"/>
              <a:gd name="T11" fmla="*/ 2147483646 h 921"/>
              <a:gd name="T12" fmla="*/ 2147483646 w 1313"/>
              <a:gd name="T13" fmla="*/ 2147483646 h 921"/>
              <a:gd name="T14" fmla="*/ 2147483646 w 1313"/>
              <a:gd name="T15" fmla="*/ 2147483646 h 921"/>
              <a:gd name="T16" fmla="*/ 2147483646 w 1313"/>
              <a:gd name="T17" fmla="*/ 2147483646 h 921"/>
              <a:gd name="T18" fmla="*/ 2147483646 w 1313"/>
              <a:gd name="T19" fmla="*/ 2147483646 h 921"/>
              <a:gd name="T20" fmla="*/ 2147483646 w 1313"/>
              <a:gd name="T21" fmla="*/ 2147483646 h 921"/>
              <a:gd name="T22" fmla="*/ 2147483646 w 1313"/>
              <a:gd name="T23" fmla="*/ 2147483646 h 921"/>
              <a:gd name="T24" fmla="*/ 2147483646 w 1313"/>
              <a:gd name="T25" fmla="*/ 2147483646 h 921"/>
              <a:gd name="T26" fmla="*/ 2147483646 w 1313"/>
              <a:gd name="T27" fmla="*/ 2147483646 h 921"/>
              <a:gd name="T28" fmla="*/ 2147483646 w 1313"/>
              <a:gd name="T29" fmla="*/ 2147483646 h 921"/>
              <a:gd name="T30" fmla="*/ 2147483646 w 1313"/>
              <a:gd name="T31" fmla="*/ 2147483646 h 921"/>
              <a:gd name="T32" fmla="*/ 2147483646 w 1313"/>
              <a:gd name="T33" fmla="*/ 2147483646 h 921"/>
              <a:gd name="T34" fmla="*/ 2147483646 w 1313"/>
              <a:gd name="T35" fmla="*/ 2147483646 h 921"/>
              <a:gd name="T36" fmla="*/ 2147483646 w 1313"/>
              <a:gd name="T37" fmla="*/ 2147483646 h 921"/>
              <a:gd name="T38" fmla="*/ 2147483646 w 1313"/>
              <a:gd name="T39" fmla="*/ 2147483646 h 921"/>
              <a:gd name="T40" fmla="*/ 2147483646 w 1313"/>
              <a:gd name="T41" fmla="*/ 2147483646 h 921"/>
              <a:gd name="T42" fmla="*/ 2147483646 w 1313"/>
              <a:gd name="T43" fmla="*/ 2147483646 h 921"/>
              <a:gd name="T44" fmla="*/ 2147483646 w 1313"/>
              <a:gd name="T45" fmla="*/ 2147483646 h 921"/>
              <a:gd name="T46" fmla="*/ 2147483646 w 1313"/>
              <a:gd name="T47" fmla="*/ 2147483646 h 921"/>
              <a:gd name="T48" fmla="*/ 2147483646 w 1313"/>
              <a:gd name="T49" fmla="*/ 2147483646 h 921"/>
              <a:gd name="T50" fmla="*/ 2147483646 w 1313"/>
              <a:gd name="T51" fmla="*/ 2147483646 h 921"/>
              <a:gd name="T52" fmla="*/ 2147483646 w 1313"/>
              <a:gd name="T53" fmla="*/ 2147483646 h 921"/>
              <a:gd name="T54" fmla="*/ 2147483646 w 1313"/>
              <a:gd name="T55" fmla="*/ 2147483646 h 921"/>
              <a:gd name="T56" fmla="*/ 2147483646 w 1313"/>
              <a:gd name="T57" fmla="*/ 2147483646 h 921"/>
              <a:gd name="T58" fmla="*/ 2147483646 w 1313"/>
              <a:gd name="T59" fmla="*/ 2147483646 h 921"/>
              <a:gd name="T60" fmla="*/ 2147483646 w 1313"/>
              <a:gd name="T61" fmla="*/ 2147483646 h 921"/>
              <a:gd name="T62" fmla="*/ 2147483646 w 1313"/>
              <a:gd name="T63" fmla="*/ 2147483646 h 921"/>
              <a:gd name="T64" fmla="*/ 2147483646 w 1313"/>
              <a:gd name="T65" fmla="*/ 2147483646 h 921"/>
              <a:gd name="T66" fmla="*/ 2147483646 w 1313"/>
              <a:gd name="T67" fmla="*/ 2147483646 h 921"/>
              <a:gd name="T68" fmla="*/ 2147483646 w 1313"/>
              <a:gd name="T69" fmla="*/ 2147483646 h 921"/>
              <a:gd name="T70" fmla="*/ 2147483646 w 1313"/>
              <a:gd name="T71" fmla="*/ 2147483646 h 921"/>
              <a:gd name="T72" fmla="*/ 2147483646 w 1313"/>
              <a:gd name="T73" fmla="*/ 2147483646 h 921"/>
              <a:gd name="T74" fmla="*/ 2147483646 w 1313"/>
              <a:gd name="T75" fmla="*/ 2147483646 h 921"/>
              <a:gd name="T76" fmla="*/ 2147483646 w 1313"/>
              <a:gd name="T77" fmla="*/ 2147483646 h 921"/>
              <a:gd name="T78" fmla="*/ 2147483646 w 1313"/>
              <a:gd name="T79" fmla="*/ 2147483646 h 921"/>
              <a:gd name="T80" fmla="*/ 2147483646 w 1313"/>
              <a:gd name="T81" fmla="*/ 2147483646 h 921"/>
              <a:gd name="T82" fmla="*/ 2147483646 w 1313"/>
              <a:gd name="T83" fmla="*/ 2147483646 h 921"/>
              <a:gd name="T84" fmla="*/ 2147483646 w 1313"/>
              <a:gd name="T85" fmla="*/ 2147483646 h 921"/>
              <a:gd name="T86" fmla="*/ 2147483646 w 1313"/>
              <a:gd name="T87" fmla="*/ 2147483646 h 921"/>
              <a:gd name="T88" fmla="*/ 2147483646 w 1313"/>
              <a:gd name="T89" fmla="*/ 2147483646 h 921"/>
              <a:gd name="T90" fmla="*/ 2147483646 w 1313"/>
              <a:gd name="T91" fmla="*/ 2147483646 h 921"/>
              <a:gd name="T92" fmla="*/ 2147483646 w 1313"/>
              <a:gd name="T93" fmla="*/ 2147483646 h 921"/>
              <a:gd name="T94" fmla="*/ 0 w 1313"/>
              <a:gd name="T95" fmla="*/ 2147483646 h 921"/>
              <a:gd name="T96" fmla="*/ 2147483646 w 1313"/>
              <a:gd name="T97" fmla="*/ 2147483646 h 921"/>
              <a:gd name="T98" fmla="*/ 2147483646 w 1313"/>
              <a:gd name="T99" fmla="*/ 2147483646 h 921"/>
              <a:gd name="T100" fmla="*/ 2147483646 w 1313"/>
              <a:gd name="T101" fmla="*/ 2147483646 h 921"/>
              <a:gd name="T102" fmla="*/ 2147483646 w 1313"/>
              <a:gd name="T103" fmla="*/ 2147483646 h 921"/>
              <a:gd name="T104" fmla="*/ 2147483646 w 1313"/>
              <a:gd name="T105" fmla="*/ 2147483646 h 921"/>
              <a:gd name="T106" fmla="*/ 2147483646 w 1313"/>
              <a:gd name="T107" fmla="*/ 2147483646 h 9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13" h="921">
                <a:moveTo>
                  <a:pt x="748" y="0"/>
                </a:moveTo>
                <a:lnTo>
                  <a:pt x="975" y="26"/>
                </a:lnTo>
                <a:lnTo>
                  <a:pt x="1006" y="27"/>
                </a:lnTo>
                <a:lnTo>
                  <a:pt x="1056" y="59"/>
                </a:lnTo>
                <a:lnTo>
                  <a:pt x="1067" y="87"/>
                </a:lnTo>
                <a:lnTo>
                  <a:pt x="1043" y="91"/>
                </a:lnTo>
                <a:lnTo>
                  <a:pt x="1098" y="95"/>
                </a:lnTo>
                <a:lnTo>
                  <a:pt x="1121" y="123"/>
                </a:lnTo>
                <a:lnTo>
                  <a:pt x="1091" y="142"/>
                </a:lnTo>
                <a:lnTo>
                  <a:pt x="1138" y="131"/>
                </a:lnTo>
                <a:lnTo>
                  <a:pt x="1172" y="151"/>
                </a:lnTo>
                <a:lnTo>
                  <a:pt x="1135" y="162"/>
                </a:lnTo>
                <a:lnTo>
                  <a:pt x="1260" y="178"/>
                </a:lnTo>
                <a:lnTo>
                  <a:pt x="1313" y="255"/>
                </a:lnTo>
                <a:lnTo>
                  <a:pt x="1245" y="256"/>
                </a:lnTo>
                <a:lnTo>
                  <a:pt x="1220" y="244"/>
                </a:lnTo>
                <a:lnTo>
                  <a:pt x="1201" y="264"/>
                </a:lnTo>
                <a:lnTo>
                  <a:pt x="1142" y="245"/>
                </a:lnTo>
                <a:lnTo>
                  <a:pt x="1174" y="259"/>
                </a:lnTo>
                <a:lnTo>
                  <a:pt x="1128" y="270"/>
                </a:lnTo>
                <a:lnTo>
                  <a:pt x="947" y="309"/>
                </a:lnTo>
                <a:lnTo>
                  <a:pt x="871" y="294"/>
                </a:lnTo>
                <a:lnTo>
                  <a:pt x="777" y="274"/>
                </a:lnTo>
                <a:lnTo>
                  <a:pt x="841" y="305"/>
                </a:lnTo>
                <a:lnTo>
                  <a:pt x="899" y="432"/>
                </a:lnTo>
                <a:lnTo>
                  <a:pt x="914" y="493"/>
                </a:lnTo>
                <a:lnTo>
                  <a:pt x="882" y="479"/>
                </a:lnTo>
                <a:lnTo>
                  <a:pt x="921" y="509"/>
                </a:lnTo>
                <a:lnTo>
                  <a:pt x="933" y="580"/>
                </a:lnTo>
                <a:lnTo>
                  <a:pt x="907" y="550"/>
                </a:lnTo>
                <a:lnTo>
                  <a:pt x="885" y="544"/>
                </a:lnTo>
                <a:lnTo>
                  <a:pt x="933" y="595"/>
                </a:lnTo>
                <a:lnTo>
                  <a:pt x="944" y="620"/>
                </a:lnTo>
                <a:lnTo>
                  <a:pt x="955" y="662"/>
                </a:lnTo>
                <a:lnTo>
                  <a:pt x="936" y="647"/>
                </a:lnTo>
                <a:lnTo>
                  <a:pt x="970" y="730"/>
                </a:lnTo>
                <a:lnTo>
                  <a:pt x="946" y="719"/>
                </a:lnTo>
                <a:lnTo>
                  <a:pt x="975" y="748"/>
                </a:lnTo>
                <a:lnTo>
                  <a:pt x="997" y="850"/>
                </a:lnTo>
                <a:lnTo>
                  <a:pt x="993" y="884"/>
                </a:lnTo>
                <a:lnTo>
                  <a:pt x="957" y="842"/>
                </a:lnTo>
                <a:lnTo>
                  <a:pt x="956" y="875"/>
                </a:lnTo>
                <a:lnTo>
                  <a:pt x="918" y="791"/>
                </a:lnTo>
                <a:lnTo>
                  <a:pt x="925" y="828"/>
                </a:lnTo>
                <a:lnTo>
                  <a:pt x="850" y="720"/>
                </a:lnTo>
                <a:lnTo>
                  <a:pt x="874" y="774"/>
                </a:lnTo>
                <a:lnTo>
                  <a:pt x="834" y="726"/>
                </a:lnTo>
                <a:lnTo>
                  <a:pt x="818" y="696"/>
                </a:lnTo>
                <a:lnTo>
                  <a:pt x="832" y="748"/>
                </a:lnTo>
                <a:lnTo>
                  <a:pt x="774" y="688"/>
                </a:lnTo>
                <a:lnTo>
                  <a:pt x="757" y="659"/>
                </a:lnTo>
                <a:lnTo>
                  <a:pt x="758" y="689"/>
                </a:lnTo>
                <a:lnTo>
                  <a:pt x="710" y="630"/>
                </a:lnTo>
                <a:lnTo>
                  <a:pt x="714" y="661"/>
                </a:lnTo>
                <a:lnTo>
                  <a:pt x="609" y="544"/>
                </a:lnTo>
                <a:lnTo>
                  <a:pt x="603" y="488"/>
                </a:lnTo>
                <a:lnTo>
                  <a:pt x="596" y="535"/>
                </a:lnTo>
                <a:lnTo>
                  <a:pt x="569" y="487"/>
                </a:lnTo>
                <a:lnTo>
                  <a:pt x="538" y="612"/>
                </a:lnTo>
                <a:lnTo>
                  <a:pt x="524" y="641"/>
                </a:lnTo>
                <a:lnTo>
                  <a:pt x="512" y="603"/>
                </a:lnTo>
                <a:lnTo>
                  <a:pt x="501" y="688"/>
                </a:lnTo>
                <a:lnTo>
                  <a:pt x="463" y="724"/>
                </a:lnTo>
                <a:lnTo>
                  <a:pt x="461" y="696"/>
                </a:lnTo>
                <a:lnTo>
                  <a:pt x="439" y="762"/>
                </a:lnTo>
                <a:lnTo>
                  <a:pt x="418" y="773"/>
                </a:lnTo>
                <a:lnTo>
                  <a:pt x="408" y="754"/>
                </a:lnTo>
                <a:lnTo>
                  <a:pt x="397" y="854"/>
                </a:lnTo>
                <a:lnTo>
                  <a:pt x="389" y="836"/>
                </a:lnTo>
                <a:lnTo>
                  <a:pt x="364" y="908"/>
                </a:lnTo>
                <a:lnTo>
                  <a:pt x="344" y="921"/>
                </a:lnTo>
                <a:lnTo>
                  <a:pt x="337" y="847"/>
                </a:lnTo>
                <a:lnTo>
                  <a:pt x="337" y="766"/>
                </a:lnTo>
                <a:lnTo>
                  <a:pt x="322" y="715"/>
                </a:lnTo>
                <a:lnTo>
                  <a:pt x="339" y="661"/>
                </a:lnTo>
                <a:lnTo>
                  <a:pt x="315" y="702"/>
                </a:lnTo>
                <a:lnTo>
                  <a:pt x="312" y="616"/>
                </a:lnTo>
                <a:lnTo>
                  <a:pt x="326" y="587"/>
                </a:lnTo>
                <a:lnTo>
                  <a:pt x="299" y="610"/>
                </a:lnTo>
                <a:lnTo>
                  <a:pt x="291" y="502"/>
                </a:lnTo>
                <a:lnTo>
                  <a:pt x="306" y="485"/>
                </a:lnTo>
                <a:lnTo>
                  <a:pt x="300" y="405"/>
                </a:lnTo>
                <a:lnTo>
                  <a:pt x="338" y="373"/>
                </a:lnTo>
                <a:lnTo>
                  <a:pt x="307" y="374"/>
                </a:lnTo>
                <a:lnTo>
                  <a:pt x="348" y="301"/>
                </a:lnTo>
                <a:lnTo>
                  <a:pt x="362" y="273"/>
                </a:lnTo>
                <a:lnTo>
                  <a:pt x="313" y="309"/>
                </a:lnTo>
                <a:lnTo>
                  <a:pt x="281" y="326"/>
                </a:lnTo>
                <a:lnTo>
                  <a:pt x="248" y="337"/>
                </a:lnTo>
                <a:lnTo>
                  <a:pt x="255" y="305"/>
                </a:lnTo>
                <a:lnTo>
                  <a:pt x="189" y="354"/>
                </a:lnTo>
                <a:lnTo>
                  <a:pt x="197" y="320"/>
                </a:lnTo>
                <a:lnTo>
                  <a:pt x="149" y="372"/>
                </a:lnTo>
                <a:lnTo>
                  <a:pt x="151" y="341"/>
                </a:lnTo>
                <a:lnTo>
                  <a:pt x="76" y="390"/>
                </a:lnTo>
                <a:lnTo>
                  <a:pt x="0" y="424"/>
                </a:lnTo>
                <a:lnTo>
                  <a:pt x="82" y="328"/>
                </a:lnTo>
                <a:lnTo>
                  <a:pt x="120" y="261"/>
                </a:lnTo>
                <a:lnTo>
                  <a:pt x="138" y="251"/>
                </a:lnTo>
                <a:lnTo>
                  <a:pt x="201" y="149"/>
                </a:lnTo>
                <a:lnTo>
                  <a:pt x="254" y="129"/>
                </a:lnTo>
                <a:lnTo>
                  <a:pt x="323" y="95"/>
                </a:lnTo>
                <a:lnTo>
                  <a:pt x="267" y="78"/>
                </a:lnTo>
                <a:lnTo>
                  <a:pt x="285" y="66"/>
                </a:lnTo>
                <a:lnTo>
                  <a:pt x="240" y="55"/>
                </a:lnTo>
                <a:lnTo>
                  <a:pt x="266" y="44"/>
                </a:lnTo>
                <a:lnTo>
                  <a:pt x="215" y="19"/>
                </a:lnTo>
                <a:lnTo>
                  <a:pt x="332" y="2"/>
                </a:lnTo>
                <a:lnTo>
                  <a:pt x="748" y="0"/>
                </a:lnTo>
                <a:close/>
              </a:path>
            </a:pathLst>
          </a:custGeom>
          <a:gradFill rotWithShape="0">
            <a:gsLst>
              <a:gs pos="0">
                <a:srgbClr val="549A00"/>
              </a:gs>
              <a:gs pos="100000">
                <a:srgbClr val="85B400"/>
              </a:gs>
            </a:gsLst>
            <a:lin ang="0" scaled="1"/>
          </a:gra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3556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C0D7-B29E-42F5-A492-B2710DE5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1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701" y="2130428"/>
            <a:ext cx="116586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7403" y="3886200"/>
            <a:ext cx="960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3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6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45092ADD-6C1F-4897-8FFA-5A8871C97F5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18693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9B5A40C5-00F5-47B5-BF18-F659B9E04EC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31903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471" y="4406902"/>
            <a:ext cx="11658600" cy="1362075"/>
          </a:xfrm>
        </p:spPr>
        <p:txBody>
          <a:bodyPr anchor="t"/>
          <a:lstStyle>
            <a:lvl1pPr algn="l">
              <a:defRPr sz="3258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83471" y="2906713"/>
            <a:ext cx="11658600" cy="1500187"/>
          </a:xfrm>
        </p:spPr>
        <p:txBody>
          <a:bodyPr anchor="b"/>
          <a:lstStyle>
            <a:lvl1pPr marL="0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1pPr>
            <a:lvl2pPr marL="37228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744578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3pPr>
            <a:lvl4pPr marL="111686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48915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861445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2233734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60602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2978312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95A4881E-C727-4E51-B188-FD872B465FE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921981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3" y="1600202"/>
            <a:ext cx="6057900" cy="4525963"/>
          </a:xfrm>
        </p:spPr>
        <p:txBody>
          <a:bodyPr/>
          <a:lstStyle>
            <a:lvl1pPr>
              <a:defRPr sz="2267"/>
            </a:lvl1pPr>
            <a:lvl2pPr>
              <a:defRPr sz="1943"/>
            </a:lvl2pPr>
            <a:lvl3pPr>
              <a:defRPr sz="1619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972303" y="1600202"/>
            <a:ext cx="6057900" cy="4525963"/>
          </a:xfrm>
        </p:spPr>
        <p:txBody>
          <a:bodyPr/>
          <a:lstStyle>
            <a:lvl1pPr>
              <a:defRPr sz="2267"/>
            </a:lvl1pPr>
            <a:lvl2pPr>
              <a:defRPr sz="1943"/>
            </a:lvl2pPr>
            <a:lvl3pPr>
              <a:defRPr sz="1619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31F3D961-C56D-4AB2-8F5B-D123A061D5C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81104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2" y="1535114"/>
            <a:ext cx="6060281" cy="639762"/>
          </a:xfrm>
        </p:spPr>
        <p:txBody>
          <a:bodyPr anchor="b"/>
          <a:lstStyle>
            <a:lvl1pPr marL="0" indent="0">
              <a:buNone/>
              <a:defRPr sz="1943" b="1"/>
            </a:lvl1pPr>
            <a:lvl2pPr marL="372289" indent="0">
              <a:buNone/>
              <a:defRPr sz="1619" b="1"/>
            </a:lvl2pPr>
            <a:lvl3pPr marL="744578" indent="0">
              <a:buNone/>
              <a:defRPr sz="1467" b="1"/>
            </a:lvl3pPr>
            <a:lvl4pPr marL="1116867" indent="0">
              <a:buNone/>
              <a:defRPr sz="1295" b="1"/>
            </a:lvl4pPr>
            <a:lvl5pPr marL="1489156" indent="0">
              <a:buNone/>
              <a:defRPr sz="1295" b="1"/>
            </a:lvl5pPr>
            <a:lvl6pPr marL="1861445" indent="0">
              <a:buNone/>
              <a:defRPr sz="1295" b="1"/>
            </a:lvl6pPr>
            <a:lvl7pPr marL="2233734" indent="0">
              <a:buNone/>
              <a:defRPr sz="1295" b="1"/>
            </a:lvl7pPr>
            <a:lvl8pPr marL="2606023" indent="0">
              <a:buNone/>
              <a:defRPr sz="1295" b="1"/>
            </a:lvl8pPr>
            <a:lvl9pPr marL="2978312" indent="0">
              <a:buNone/>
              <a:defRPr sz="1295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85802" y="2174875"/>
            <a:ext cx="6060281" cy="3951288"/>
          </a:xfrm>
        </p:spPr>
        <p:txBody>
          <a:bodyPr/>
          <a:lstStyle>
            <a:lvl1pPr>
              <a:defRPr sz="1943"/>
            </a:lvl1pPr>
            <a:lvl2pPr>
              <a:defRPr sz="1619"/>
            </a:lvl2pPr>
            <a:lvl3pPr>
              <a:defRPr sz="1467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967539" y="1535114"/>
            <a:ext cx="6062663" cy="639762"/>
          </a:xfrm>
        </p:spPr>
        <p:txBody>
          <a:bodyPr anchor="b"/>
          <a:lstStyle>
            <a:lvl1pPr marL="0" indent="0">
              <a:buNone/>
              <a:defRPr sz="1943" b="1"/>
            </a:lvl1pPr>
            <a:lvl2pPr marL="372289" indent="0">
              <a:buNone/>
              <a:defRPr sz="1619" b="1"/>
            </a:lvl2pPr>
            <a:lvl3pPr marL="744578" indent="0">
              <a:buNone/>
              <a:defRPr sz="1467" b="1"/>
            </a:lvl3pPr>
            <a:lvl4pPr marL="1116867" indent="0">
              <a:buNone/>
              <a:defRPr sz="1295" b="1"/>
            </a:lvl4pPr>
            <a:lvl5pPr marL="1489156" indent="0">
              <a:buNone/>
              <a:defRPr sz="1295" b="1"/>
            </a:lvl5pPr>
            <a:lvl6pPr marL="1861445" indent="0">
              <a:buNone/>
              <a:defRPr sz="1295" b="1"/>
            </a:lvl6pPr>
            <a:lvl7pPr marL="2233734" indent="0">
              <a:buNone/>
              <a:defRPr sz="1295" b="1"/>
            </a:lvl7pPr>
            <a:lvl8pPr marL="2606023" indent="0">
              <a:buNone/>
              <a:defRPr sz="1295" b="1"/>
            </a:lvl8pPr>
            <a:lvl9pPr marL="2978312" indent="0">
              <a:buNone/>
              <a:defRPr sz="1295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967539" y="2174875"/>
            <a:ext cx="6062663" cy="3951288"/>
          </a:xfrm>
        </p:spPr>
        <p:txBody>
          <a:bodyPr/>
          <a:lstStyle>
            <a:lvl1pPr>
              <a:defRPr sz="1943"/>
            </a:lvl1pPr>
            <a:lvl2pPr>
              <a:defRPr sz="1619"/>
            </a:lvl2pPr>
            <a:lvl3pPr>
              <a:defRPr sz="1467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87F101FA-B530-4113-A3BC-A328DEF9D49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13507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1634DACA-BCF2-49AF-B827-F5B6C0ADE35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124458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8429A9BF-4D70-4A30-B028-1A0354AB9A3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8105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999DE-556D-4D42-BBA9-94ECEDD0C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284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4" y="273051"/>
            <a:ext cx="4512469" cy="1162050"/>
          </a:xfrm>
        </p:spPr>
        <p:txBody>
          <a:bodyPr anchor="b"/>
          <a:lstStyle>
            <a:lvl1pPr algn="l">
              <a:defRPr sz="1619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62577" y="273052"/>
            <a:ext cx="7667625" cy="5853113"/>
          </a:xfrm>
        </p:spPr>
        <p:txBody>
          <a:bodyPr/>
          <a:lstStyle>
            <a:lvl1pPr>
              <a:defRPr sz="2629"/>
            </a:lvl1pPr>
            <a:lvl2pPr>
              <a:defRPr sz="2267"/>
            </a:lvl2pPr>
            <a:lvl3pPr>
              <a:defRPr sz="1943"/>
            </a:lvl3pPr>
            <a:lvl4pPr>
              <a:defRPr sz="1619"/>
            </a:lvl4pPr>
            <a:lvl5pPr>
              <a:defRPr sz="1619"/>
            </a:lvl5pPr>
            <a:lvl6pPr>
              <a:defRPr sz="1619"/>
            </a:lvl6pPr>
            <a:lvl7pPr>
              <a:defRPr sz="1619"/>
            </a:lvl7pPr>
            <a:lvl8pPr>
              <a:defRPr sz="1619"/>
            </a:lvl8pPr>
            <a:lvl9pPr>
              <a:defRPr sz="1619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5804" y="1435102"/>
            <a:ext cx="4512469" cy="4691063"/>
          </a:xfrm>
        </p:spPr>
        <p:txBody>
          <a:bodyPr/>
          <a:lstStyle>
            <a:lvl1pPr marL="0" indent="0">
              <a:buNone/>
              <a:defRPr sz="1143"/>
            </a:lvl1pPr>
            <a:lvl2pPr marL="372289" indent="0">
              <a:buNone/>
              <a:defRPr sz="972"/>
            </a:lvl2pPr>
            <a:lvl3pPr marL="744578" indent="0">
              <a:buNone/>
              <a:defRPr sz="838"/>
            </a:lvl3pPr>
            <a:lvl4pPr marL="1116867" indent="0">
              <a:buNone/>
              <a:defRPr sz="724"/>
            </a:lvl4pPr>
            <a:lvl5pPr marL="1489156" indent="0">
              <a:buNone/>
              <a:defRPr sz="724"/>
            </a:lvl5pPr>
            <a:lvl6pPr marL="1861445" indent="0">
              <a:buNone/>
              <a:defRPr sz="724"/>
            </a:lvl6pPr>
            <a:lvl7pPr marL="2233734" indent="0">
              <a:buNone/>
              <a:defRPr sz="724"/>
            </a:lvl7pPr>
            <a:lvl8pPr marL="2606023" indent="0">
              <a:buNone/>
              <a:defRPr sz="724"/>
            </a:lvl8pPr>
            <a:lvl9pPr marL="2978312" indent="0">
              <a:buNone/>
              <a:defRPr sz="724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DF3409E8-5172-47D2-9D39-3DAE45F4166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988949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8433" y="4800601"/>
            <a:ext cx="8229600" cy="566738"/>
          </a:xfrm>
        </p:spPr>
        <p:txBody>
          <a:bodyPr anchor="b"/>
          <a:lstStyle>
            <a:lvl1pPr algn="l">
              <a:defRPr sz="1619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688433" y="612775"/>
            <a:ext cx="8229600" cy="4114800"/>
          </a:xfrm>
        </p:spPr>
        <p:txBody>
          <a:bodyPr lIns="390855" tIns="195427" rIns="390855" bIns="195427" rtlCol="0">
            <a:normAutofit/>
          </a:bodyPr>
          <a:lstStyle>
            <a:lvl1pPr marL="0" indent="0">
              <a:buNone/>
              <a:defRPr sz="2629"/>
            </a:lvl1pPr>
            <a:lvl2pPr marL="372289" indent="0">
              <a:buNone/>
              <a:defRPr sz="2267"/>
            </a:lvl2pPr>
            <a:lvl3pPr marL="744578" indent="0">
              <a:buNone/>
              <a:defRPr sz="1943"/>
            </a:lvl3pPr>
            <a:lvl4pPr marL="1116867" indent="0">
              <a:buNone/>
              <a:defRPr sz="1619"/>
            </a:lvl4pPr>
            <a:lvl5pPr marL="1489156" indent="0">
              <a:buNone/>
              <a:defRPr sz="1619"/>
            </a:lvl5pPr>
            <a:lvl6pPr marL="1861445" indent="0">
              <a:buNone/>
              <a:defRPr sz="1619"/>
            </a:lvl6pPr>
            <a:lvl7pPr marL="2233734" indent="0">
              <a:buNone/>
              <a:defRPr sz="1619"/>
            </a:lvl7pPr>
            <a:lvl8pPr marL="2606023" indent="0">
              <a:buNone/>
              <a:defRPr sz="1619"/>
            </a:lvl8pPr>
            <a:lvl9pPr marL="2978312" indent="0">
              <a:buNone/>
              <a:defRPr sz="1619"/>
            </a:lvl9pPr>
          </a:lstStyle>
          <a:p>
            <a:pPr lvl="0"/>
            <a:r>
              <a:rPr lang="pt-PT" noProof="0" smtClean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688433" y="5367339"/>
            <a:ext cx="8229600" cy="804862"/>
          </a:xfrm>
        </p:spPr>
        <p:txBody>
          <a:bodyPr/>
          <a:lstStyle>
            <a:lvl1pPr marL="0" indent="0">
              <a:buNone/>
              <a:defRPr sz="1143"/>
            </a:lvl1pPr>
            <a:lvl2pPr marL="372289" indent="0">
              <a:buNone/>
              <a:defRPr sz="972"/>
            </a:lvl2pPr>
            <a:lvl3pPr marL="744578" indent="0">
              <a:buNone/>
              <a:defRPr sz="838"/>
            </a:lvl3pPr>
            <a:lvl4pPr marL="1116867" indent="0">
              <a:buNone/>
              <a:defRPr sz="724"/>
            </a:lvl4pPr>
            <a:lvl5pPr marL="1489156" indent="0">
              <a:buNone/>
              <a:defRPr sz="724"/>
            </a:lvl5pPr>
            <a:lvl6pPr marL="1861445" indent="0">
              <a:buNone/>
              <a:defRPr sz="724"/>
            </a:lvl6pPr>
            <a:lvl7pPr marL="2233734" indent="0">
              <a:buNone/>
              <a:defRPr sz="724"/>
            </a:lvl7pPr>
            <a:lvl8pPr marL="2606023" indent="0">
              <a:buNone/>
              <a:defRPr sz="724"/>
            </a:lvl8pPr>
            <a:lvl9pPr marL="2978312" indent="0">
              <a:buNone/>
              <a:defRPr sz="724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88312DBE-F294-4A82-A897-3E024128BA8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91664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1D293F30-1030-424A-9F1B-A242D54EFA7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127467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944103" y="274640"/>
            <a:ext cx="30861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2" y="274640"/>
            <a:ext cx="90297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ea typeface="+mn-ea"/>
              </a:defRPr>
            </a:lvl1pPr>
          </a:lstStyle>
          <a:p>
            <a:pPr>
              <a:defRPr/>
            </a:pPr>
            <a:fld id="{335FA3F0-8DE7-49E3-BE0B-B299710BE03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1472805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3F25C-125E-450D-A2EA-92AEF323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27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86867-750A-4241-BD70-E458E3D06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75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B7BC-107B-4F7E-AEB4-E415AFB72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34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2120-3C6D-4797-A96C-E2B1F1ED1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866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5A56-5CF8-4351-A22A-4260B3B1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6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335F-292A-4E77-991A-928D4E4CC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29C32EF-7266-437B-8B71-DA65E9DD7468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7008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DC09C8-0D71-4E29-8C32-6BEB50EBF471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69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EF1956-97BB-4676-8B9F-F82F276A5CD3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D81-6E15-4C5D-8A71-572AFB33E4A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9C95A-8D0D-405D-9FFA-71B1594B3F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EF1956-97BB-4676-8B9F-F82F276A5CD3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77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95" tIns="215997" rIns="431995" bIns="215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95" tIns="215997" rIns="431995" bIns="215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Clique para editar os estilos</a:t>
            </a:r>
          </a:p>
          <a:p>
            <a:pPr lvl="1"/>
            <a:r>
              <a:rPr lang="pt-PT" altLang="en-US" smtClean="0"/>
              <a:t>Segundo nível</a:t>
            </a:r>
          </a:p>
          <a:p>
            <a:pPr lvl="2"/>
            <a:r>
              <a:rPr lang="pt-PT" altLang="en-US" smtClean="0"/>
              <a:t>Terceiro nível</a:t>
            </a:r>
          </a:p>
          <a:p>
            <a:pPr lvl="3"/>
            <a:r>
              <a:rPr lang="pt-PT" altLang="en-US" smtClean="0"/>
              <a:t>Quarto nível</a:t>
            </a:r>
          </a:p>
          <a:p>
            <a:pPr lvl="4"/>
            <a:r>
              <a:rPr lang="pt-PT" altLang="en-US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95" tIns="215997" rIns="431995" bIns="215997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sz="1086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95" tIns="215997" rIns="431995" bIns="21599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 sz="1086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95" tIns="215997" rIns="431995" bIns="21599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sz="1086" smtClean="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A84D128-C26E-4859-901D-ABE64979E011}" type="slidenum">
              <a:rPr lang="pt-PT" altLang="en-US">
                <a:latin typeface="Arial" panose="020B060402020202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pt-PT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3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822325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91923" algn="ctr" defTabSz="744323" rtl="0" eaLnBrk="1" fontAlgn="base" hangingPunct="1">
        <a:spcBef>
          <a:spcPct val="0"/>
        </a:spcBef>
        <a:spcAft>
          <a:spcPct val="0"/>
        </a:spcAft>
        <a:defRPr sz="3581">
          <a:solidFill>
            <a:schemeClr val="tx1"/>
          </a:solidFill>
          <a:latin typeface="Calibri" pitchFamily="34" charset="0"/>
        </a:defRPr>
      </a:lvl6pPr>
      <a:lvl7pPr marL="183846" algn="ctr" defTabSz="744323" rtl="0" eaLnBrk="1" fontAlgn="base" hangingPunct="1">
        <a:spcBef>
          <a:spcPct val="0"/>
        </a:spcBef>
        <a:spcAft>
          <a:spcPct val="0"/>
        </a:spcAft>
        <a:defRPr sz="3581">
          <a:solidFill>
            <a:schemeClr val="tx1"/>
          </a:solidFill>
          <a:latin typeface="Calibri" pitchFamily="34" charset="0"/>
        </a:defRPr>
      </a:lvl7pPr>
      <a:lvl8pPr marL="275770" algn="ctr" defTabSz="744323" rtl="0" eaLnBrk="1" fontAlgn="base" hangingPunct="1">
        <a:spcBef>
          <a:spcPct val="0"/>
        </a:spcBef>
        <a:spcAft>
          <a:spcPct val="0"/>
        </a:spcAft>
        <a:defRPr sz="3581">
          <a:solidFill>
            <a:schemeClr val="tx1"/>
          </a:solidFill>
          <a:latin typeface="Calibri" pitchFamily="34" charset="0"/>
        </a:defRPr>
      </a:lvl8pPr>
      <a:lvl9pPr marL="367693" algn="ctr" defTabSz="744323" rtl="0" eaLnBrk="1" fontAlgn="base" hangingPunct="1">
        <a:spcBef>
          <a:spcPct val="0"/>
        </a:spcBef>
        <a:spcAft>
          <a:spcPct val="0"/>
        </a:spcAft>
        <a:defRPr sz="3581">
          <a:solidFill>
            <a:schemeClr val="tx1"/>
          </a:solidFill>
          <a:latin typeface="Calibri" pitchFamily="34" charset="0"/>
        </a:defRPr>
      </a:lvl9pPr>
    </p:titleStyle>
    <p:bodyStyle>
      <a:lvl1pPr marL="307975" indent="-307975" algn="l" defTabSz="822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68338" indent="-255588" algn="l" defTabSz="822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28700" indent="-204788" algn="l" defTabSz="822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438275" indent="-204788" algn="l" defTabSz="822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51025" indent="-204788" algn="l" defTabSz="8223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047589" indent="-186145" algn="l" defTabSz="744578" rtl="0" eaLnBrk="1" latinLnBrk="0" hangingPunct="1">
        <a:spcBef>
          <a:spcPct val="20000"/>
        </a:spcBef>
        <a:buFont typeface="Arial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19878" indent="-186145" algn="l" defTabSz="744578" rtl="0" eaLnBrk="1" latinLnBrk="0" hangingPunct="1">
        <a:spcBef>
          <a:spcPct val="20000"/>
        </a:spcBef>
        <a:buFont typeface="Arial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792167" indent="-186145" algn="l" defTabSz="744578" rtl="0" eaLnBrk="1" latinLnBrk="0" hangingPunct="1">
        <a:spcBef>
          <a:spcPct val="20000"/>
        </a:spcBef>
        <a:buFont typeface="Arial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164456" indent="-186145" algn="l" defTabSz="744578" rtl="0" eaLnBrk="1" latinLnBrk="0" hangingPunct="1">
        <a:spcBef>
          <a:spcPct val="20000"/>
        </a:spcBef>
        <a:buFont typeface="Arial" pitchFamily="34" charset="0"/>
        <a:buChar char="•"/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72289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744578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16867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489156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861445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33734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606023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78312" algn="l" defTabSz="744578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4A42EA-95FB-43EB-864C-EADF341BCBC6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24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package" Target="../embeddings/Microsoft_Word_Document1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png"/><Relationship Id="rId4" Type="http://schemas.openxmlformats.org/officeDocument/2006/relationships/package" Target="../embeddings/Microsoft_Word_Document3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package" Target="../embeddings/Microsoft_Word_Document4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package" Target="../embeddings/Microsoft_Word_Document5.docx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172200"/>
            <a:ext cx="2393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24200" y="40386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133350" h="127000"/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Daren K. Heyland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Professor of Medicine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Queen’s University, Kingston General Hospital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Kingston, ON Canada</a:t>
            </a:r>
          </a:p>
        </p:txBody>
      </p:sp>
      <p:pic>
        <p:nvPicPr>
          <p:cNvPr id="69636" name="Picture 8" descr="CC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29326"/>
            <a:ext cx="2819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queens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4400" y="5991352"/>
            <a:ext cx="1447800" cy="714248"/>
          </a:xfrm>
          <a:prstGeom prst="rect">
            <a:avLst/>
          </a:prstGeom>
          <a:effectLst>
            <a:glow rad="63500">
              <a:srgbClr val="FFFFFF">
                <a:alpha val="96078"/>
              </a:srgbClr>
            </a:glow>
          </a:effec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09800" y="2362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unrise" dir="t"/>
            </a:scene3d>
            <a:sp3d extrusionH="76200">
              <a:bevelT w="95250" h="95250"/>
            </a:sp3d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Nutrition Risk Assessment in </a:t>
            </a:r>
          </a:p>
          <a:p>
            <a:pPr algn="ctr">
              <a:defRPr/>
            </a:pPr>
            <a:r>
              <a:rPr lang="en-US" sz="4400" dirty="0" smtClean="0">
                <a:solidFill>
                  <a:schemeClr val="tx2"/>
                </a:solidFill>
                <a:latin typeface="Britannic Bold" panose="020B0903060703020204" pitchFamily="34" charset="0"/>
              </a:rPr>
              <a:t>Critically </a:t>
            </a:r>
            <a:r>
              <a:rPr lang="en-US" sz="4400" dirty="0">
                <a:solidFill>
                  <a:schemeClr val="tx2"/>
                </a:solidFill>
                <a:latin typeface="Britannic Bold" panose="020B0903060703020204" pitchFamily="34" charset="0"/>
              </a:rPr>
              <a:t>ill Patients!</a:t>
            </a:r>
          </a:p>
          <a:p>
            <a:pPr algn="ctr">
              <a:defRPr/>
            </a:pPr>
            <a:endParaRPr lang="en-US" sz="3600" dirty="0">
              <a:latin typeface="Britannic Bold" panose="020B0903060703020204" pitchFamily="34" charset="0"/>
            </a:endParaRPr>
          </a:p>
          <a:p>
            <a:pPr algn="ctr">
              <a:defRPr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6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1"/>
            <a:ext cx="5962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1"/>
            <a:ext cx="82486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0" y="4876800"/>
            <a:ext cx="2133600" cy="1066800"/>
            <a:chOff x="5334000" y="4191000"/>
            <a:chExt cx="2133600" cy="1066800"/>
          </a:xfrm>
        </p:grpSpPr>
        <p:sp>
          <p:nvSpPr>
            <p:cNvPr id="121861" name="Up Arrow Callout 7"/>
            <p:cNvSpPr>
              <a:spLocks noChangeArrowheads="1"/>
            </p:cNvSpPr>
            <p:nvPr/>
          </p:nvSpPr>
          <p:spPr bwMode="auto">
            <a:xfrm>
              <a:off x="5410200" y="4191000"/>
              <a:ext cx="1981200" cy="1066800"/>
            </a:xfrm>
            <a:prstGeom prst="upArrowCallout">
              <a:avLst>
                <a:gd name="adj1" fmla="val 25003"/>
                <a:gd name="adj2" fmla="val 25003"/>
                <a:gd name="adj3" fmla="val 25000"/>
                <a:gd name="adj4" fmla="val 6497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en-CA" altLang="en-US"/>
            </a:p>
          </p:txBody>
        </p:sp>
        <p:sp>
          <p:nvSpPr>
            <p:cNvPr id="121862" name="TextBox 8"/>
            <p:cNvSpPr txBox="1">
              <a:spLocks noChangeArrowheads="1"/>
            </p:cNvSpPr>
            <p:nvPr/>
          </p:nvSpPr>
          <p:spPr bwMode="auto">
            <a:xfrm>
              <a:off x="5334000" y="4572000"/>
              <a:ext cx="2133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CA" altLang="en-US" sz="1800"/>
                <a:t>All ICU patients treated the same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6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600">
                <a:latin typeface="Britannic Bold" panose="020B0903060703020204" pitchFamily="34" charset="0"/>
              </a:rPr>
              <a:t>Albumin: a marker of malnutrition</a:t>
            </a:r>
            <a:r>
              <a:rPr lang="en-CA" altLang="en-US" smtClean="0"/>
              <a:t>?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800"/>
              <a:t>Low levels very prevalent in critically ill patients</a:t>
            </a:r>
          </a:p>
          <a:p>
            <a:r>
              <a:rPr lang="en-CA" altLang="en-US" sz="2800"/>
              <a:t>Negative acute-phase reactant such that synthesis, breakdown, and leakage out of the vascular compartment with edema are influenced by cytokine-mediated  inflammatory responses</a:t>
            </a:r>
          </a:p>
          <a:p>
            <a:r>
              <a:rPr lang="en-CA" altLang="en-US" sz="2800"/>
              <a:t>Proxy for severity of underlying disease (inflammation) not malnutrition</a:t>
            </a:r>
          </a:p>
          <a:p>
            <a:r>
              <a:rPr lang="en-CA" altLang="en-US" sz="2800"/>
              <a:t>Pre-albumin shorter half life but same limitation</a:t>
            </a:r>
          </a:p>
        </p:txBody>
      </p:sp>
    </p:spTree>
    <p:extLst>
      <p:ext uri="{BB962C8B-B14F-4D97-AF65-F5344CB8AC3E}">
        <p14:creationId xmlns:p14="http://schemas.microsoft.com/office/powerpoint/2010/main" val="69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>
                <a:latin typeface="Britannic Bold" panose="020B0903060703020204" pitchFamily="34" charset="0"/>
              </a:rPr>
              <a:t>Subjective Global Assessment?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752601"/>
            <a:ext cx="39147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3790950" cy="3905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124932" name="Content Placeholder 2"/>
          <p:cNvSpPr>
            <a:spLocks noGrp="1"/>
          </p:cNvSpPr>
          <p:nvPr>
            <p:ph idx="1"/>
          </p:nvPr>
        </p:nvSpPr>
        <p:spPr>
          <a:xfrm>
            <a:off x="2209800" y="2819400"/>
            <a:ext cx="3352800" cy="3505200"/>
          </a:xfrm>
        </p:spPr>
        <p:txBody>
          <a:bodyPr/>
          <a:lstStyle/>
          <a:p>
            <a:r>
              <a:rPr lang="en-CA" altLang="en-US" sz="2800"/>
              <a:t>When training provided in advance, can produce reliable estimates of malnutrition</a:t>
            </a:r>
          </a:p>
          <a:p>
            <a:r>
              <a:rPr lang="en-CA" altLang="en-US" sz="2800"/>
              <a:t>Note rates of missing data</a:t>
            </a:r>
          </a:p>
        </p:txBody>
      </p:sp>
      <p:pic>
        <p:nvPicPr>
          <p:cNvPr id="1249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04800"/>
            <a:ext cx="7781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4934" name="Straight Connector 6"/>
          <p:cNvCxnSpPr>
            <a:cxnSpLocks noChangeShapeType="1"/>
          </p:cNvCxnSpPr>
          <p:nvPr/>
        </p:nvCxnSpPr>
        <p:spPr bwMode="auto">
          <a:xfrm>
            <a:off x="7696200" y="4648200"/>
            <a:ext cx="1752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238421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28600"/>
            <a:ext cx="7934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895601"/>
            <a:ext cx="8296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5"/>
          <p:cNvSpPr txBox="1">
            <a:spLocks noChangeArrowheads="1"/>
          </p:cNvSpPr>
          <p:nvPr/>
        </p:nvSpPr>
        <p:spPr bwMode="auto">
          <a:xfrm>
            <a:off x="2057400" y="4919664"/>
            <a:ext cx="8153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CA" altLang="en-US"/>
              <a:t> mostly medical patients; not all ICU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altLang="en-US"/>
              <a:t> rate of missing data?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altLang="en-US"/>
              <a:t> no difference between well-nourished and malnourished patients with regard to the serum protein values on admission, LOS, and mortality rate.</a:t>
            </a:r>
          </a:p>
        </p:txBody>
      </p:sp>
    </p:spTree>
    <p:extLst>
      <p:ext uri="{BB962C8B-B14F-4D97-AF65-F5344CB8AC3E}">
        <p14:creationId xmlns:p14="http://schemas.microsoft.com/office/powerpoint/2010/main" val="2622343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2514600" y="2971800"/>
            <a:ext cx="7543800" cy="304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1000"/>
            <a:ext cx="782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Box 3"/>
          <p:cNvSpPr txBox="1">
            <a:spLocks noChangeArrowheads="1"/>
          </p:cNvSpPr>
          <p:nvPr/>
        </p:nvSpPr>
        <p:spPr bwMode="auto">
          <a:xfrm>
            <a:off x="2895600" y="3429001"/>
            <a:ext cx="6477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“We must develop and validate</a:t>
            </a:r>
          </a:p>
          <a:p>
            <a:r>
              <a:rPr lang="en-CA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diagnostic criteria for appropriate assignment of the</a:t>
            </a:r>
          </a:p>
          <a:p>
            <a:r>
              <a:rPr lang="en-CA" altLang="en-US" sz="2800">
                <a:solidFill>
                  <a:schemeClr val="bg1"/>
                </a:solidFill>
                <a:latin typeface="Arial Rounded MT Bold" panose="020F0704030504030204" pitchFamily="34" charset="0"/>
              </a:rPr>
              <a:t>described malnutrition syndromes to individual patients.”</a:t>
            </a:r>
          </a:p>
        </p:txBody>
      </p:sp>
    </p:spTree>
    <p:extLst>
      <p:ext uri="{BB962C8B-B14F-4D97-AF65-F5344CB8AC3E}">
        <p14:creationId xmlns:p14="http://schemas.microsoft.com/office/powerpoint/2010/main" val="23137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own Arrow Callout 15"/>
          <p:cNvSpPr>
            <a:spLocks noChangeArrowheads="1"/>
          </p:cNvSpPr>
          <p:nvPr/>
        </p:nvSpPr>
        <p:spPr bwMode="auto">
          <a:xfrm>
            <a:off x="4876800" y="2286000"/>
            <a:ext cx="2743200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>
              <a:solidFill>
                <a:srgbClr val="FFFF00"/>
              </a:solidFill>
            </a:endParaRPr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3657600" y="3276600"/>
            <a:ext cx="5257800" cy="838200"/>
            <a:chOff x="2133600" y="3048000"/>
            <a:chExt cx="5257800" cy="838200"/>
          </a:xfrm>
        </p:grpSpPr>
        <p:sp>
          <p:nvSpPr>
            <p:cNvPr id="107545" name="Rectangle 1"/>
            <p:cNvSpPr>
              <a:spLocks noChangeArrowheads="1"/>
            </p:cNvSpPr>
            <p:nvPr/>
          </p:nvSpPr>
          <p:spPr bwMode="auto">
            <a:xfrm>
              <a:off x="2133600" y="3048000"/>
              <a:ext cx="525780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07546" name="TextBox 2"/>
            <p:cNvSpPr txBox="1">
              <a:spLocks noChangeArrowheads="1"/>
            </p:cNvSpPr>
            <p:nvPr/>
          </p:nvSpPr>
          <p:spPr bwMode="auto">
            <a:xfrm>
              <a:off x="2133600" y="3163669"/>
              <a:ext cx="5257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2000">
                  <a:solidFill>
                    <a:srgbClr val="000000"/>
                  </a:solidFill>
                </a:rPr>
                <a:t>Nutrition Status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 sz="1600">
                  <a:solidFill>
                    <a:srgbClr val="000000"/>
                  </a:solidFill>
                </a:rPr>
                <a:t>micronutrient levels  -  immune markers  - muscle mass</a:t>
              </a:r>
            </a:p>
          </p:txBody>
        </p:sp>
      </p:grp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105400" y="2362200"/>
            <a:ext cx="22860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rgbClr val="000000"/>
                </a:solidFill>
              </a:rPr>
              <a:t>Starvation</a:t>
            </a:r>
          </a:p>
        </p:txBody>
      </p:sp>
      <p:grpSp>
        <p:nvGrpSpPr>
          <p:cNvPr id="107525" name="Group 9"/>
          <p:cNvGrpSpPr>
            <a:grpSpLocks/>
          </p:cNvGrpSpPr>
          <p:nvPr/>
        </p:nvGrpSpPr>
        <p:grpSpPr bwMode="auto">
          <a:xfrm>
            <a:off x="2286000" y="1371600"/>
            <a:ext cx="1905000" cy="1371600"/>
            <a:chOff x="228600" y="1295400"/>
            <a:chExt cx="1905000" cy="1371600"/>
          </a:xfrm>
        </p:grpSpPr>
        <p:sp>
          <p:nvSpPr>
            <p:cNvPr id="107543" name="Oval 10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07544" name="TextBox 11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1905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>
                  <a:solidFill>
                    <a:srgbClr val="000000"/>
                  </a:solidFill>
                </a:rPr>
                <a:t>Acute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Reduced po intake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pre ICU hospital stay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200">
                <a:solidFill>
                  <a:srgbClr val="FFFF00"/>
                </a:solidFill>
              </a:endParaRPr>
            </a:p>
          </p:txBody>
        </p:sp>
      </p:grpSp>
      <p:grpSp>
        <p:nvGrpSpPr>
          <p:cNvPr id="107526" name="Group 12"/>
          <p:cNvGrpSpPr>
            <a:grpSpLocks/>
          </p:cNvGrpSpPr>
          <p:nvPr/>
        </p:nvGrpSpPr>
        <p:grpSpPr bwMode="auto">
          <a:xfrm>
            <a:off x="8229600" y="1295400"/>
            <a:ext cx="1905000" cy="1371600"/>
            <a:chOff x="228600" y="1295400"/>
            <a:chExt cx="1905000" cy="1371600"/>
          </a:xfrm>
        </p:grpSpPr>
        <p:sp>
          <p:nvSpPr>
            <p:cNvPr id="107541" name="Oval 13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07542" name="TextBox 14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1905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>
                  <a:solidFill>
                    <a:srgbClr val="000000"/>
                  </a:solidFill>
                </a:rPr>
                <a:t>Chronic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Recent weight loss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BMI?</a:t>
              </a:r>
              <a:endParaRPr lang="en-CA" altLang="en-US" sz="1200">
                <a:solidFill>
                  <a:srgbClr val="FFFF00"/>
                </a:solidFill>
              </a:endParaRPr>
            </a:p>
          </p:txBody>
        </p:sp>
      </p:grpSp>
      <p:grpSp>
        <p:nvGrpSpPr>
          <p:cNvPr id="107527" name="Group 19"/>
          <p:cNvGrpSpPr>
            <a:grpSpLocks/>
          </p:cNvGrpSpPr>
          <p:nvPr/>
        </p:nvGrpSpPr>
        <p:grpSpPr bwMode="auto">
          <a:xfrm>
            <a:off x="4953000" y="4191000"/>
            <a:ext cx="2743200" cy="914400"/>
            <a:chOff x="3429000" y="4038600"/>
            <a:chExt cx="2743200" cy="914400"/>
          </a:xfrm>
        </p:grpSpPr>
        <p:sp>
          <p:nvSpPr>
            <p:cNvPr id="107539" name="Down Arrow Callout 16"/>
            <p:cNvSpPr>
              <a:spLocks noChangeArrowheads="1"/>
            </p:cNvSpPr>
            <p:nvPr/>
          </p:nvSpPr>
          <p:spPr bwMode="auto">
            <a:xfrm rot="10800000">
              <a:off x="3429000" y="4038600"/>
              <a:ext cx="2743200" cy="914400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07540" name="TextBox 17"/>
            <p:cNvSpPr txBox="1">
              <a:spLocks noChangeArrowheads="1"/>
            </p:cNvSpPr>
            <p:nvPr/>
          </p:nvSpPr>
          <p:spPr bwMode="auto">
            <a:xfrm>
              <a:off x="3810000" y="4419600"/>
              <a:ext cx="1981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>
                  <a:solidFill>
                    <a:srgbClr val="000000"/>
                  </a:solidFill>
                </a:rPr>
                <a:t>Inflammation</a:t>
              </a:r>
            </a:p>
          </p:txBody>
        </p:sp>
      </p:grpSp>
      <p:cxnSp>
        <p:nvCxnSpPr>
          <p:cNvPr id="107528" name="Straight Arrow Connector 21"/>
          <p:cNvCxnSpPr>
            <a:cxnSpLocks noChangeShapeType="1"/>
            <a:stCxn id="107544" idx="3"/>
            <a:endCxn id="107522" idx="1"/>
          </p:cNvCxnSpPr>
          <p:nvPr/>
        </p:nvCxnSpPr>
        <p:spPr bwMode="auto">
          <a:xfrm>
            <a:off x="4191000" y="1985963"/>
            <a:ext cx="685800" cy="596900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29" name="Straight Arrow Connector 23"/>
          <p:cNvCxnSpPr>
            <a:cxnSpLocks noChangeShapeType="1"/>
            <a:stCxn id="107542" idx="1"/>
            <a:endCxn id="107522" idx="3"/>
          </p:cNvCxnSpPr>
          <p:nvPr/>
        </p:nvCxnSpPr>
        <p:spPr bwMode="auto">
          <a:xfrm rot="10800000" flipV="1">
            <a:off x="7620000" y="1970089"/>
            <a:ext cx="609600" cy="612775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7530" name="Group 24"/>
          <p:cNvGrpSpPr>
            <a:grpSpLocks/>
          </p:cNvGrpSpPr>
          <p:nvPr/>
        </p:nvGrpSpPr>
        <p:grpSpPr bwMode="auto">
          <a:xfrm>
            <a:off x="2286000" y="4800600"/>
            <a:ext cx="1905000" cy="1371600"/>
            <a:chOff x="228600" y="1295400"/>
            <a:chExt cx="1905000" cy="1371600"/>
          </a:xfrm>
        </p:grpSpPr>
        <p:sp>
          <p:nvSpPr>
            <p:cNvPr id="107537" name="Oval 25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07538" name="TextBox 26"/>
            <p:cNvSpPr txBox="1">
              <a:spLocks noChangeArrowheads="1"/>
            </p:cNvSpPr>
            <p:nvPr/>
          </p:nvSpPr>
          <p:spPr bwMode="auto">
            <a:xfrm>
              <a:off x="228600" y="1371600"/>
              <a:ext cx="1905000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>
                  <a:solidFill>
                    <a:srgbClr val="000000"/>
                  </a:solidFill>
                </a:rPr>
                <a:t>Acute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IL-6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CRP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PCT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 sz="1200">
                <a:solidFill>
                  <a:srgbClr val="FFFF00"/>
                </a:solidFill>
              </a:endParaRPr>
            </a:p>
          </p:txBody>
        </p:sp>
      </p:grpSp>
      <p:cxnSp>
        <p:nvCxnSpPr>
          <p:cNvPr id="107531" name="Straight Arrow Connector 27"/>
          <p:cNvCxnSpPr>
            <a:cxnSpLocks noChangeShapeType="1"/>
            <a:endCxn id="107539" idx="3"/>
          </p:cNvCxnSpPr>
          <p:nvPr/>
        </p:nvCxnSpPr>
        <p:spPr bwMode="auto">
          <a:xfrm flipV="1">
            <a:off x="4191000" y="4808539"/>
            <a:ext cx="762000" cy="606425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7532" name="Group 29"/>
          <p:cNvGrpSpPr>
            <a:grpSpLocks/>
          </p:cNvGrpSpPr>
          <p:nvPr/>
        </p:nvGrpSpPr>
        <p:grpSpPr bwMode="auto">
          <a:xfrm>
            <a:off x="8382000" y="4800600"/>
            <a:ext cx="1905000" cy="1371600"/>
            <a:chOff x="228600" y="1295400"/>
            <a:chExt cx="1905000" cy="1371600"/>
          </a:xfrm>
        </p:grpSpPr>
        <p:sp>
          <p:nvSpPr>
            <p:cNvPr id="107535" name="Oval 30"/>
            <p:cNvSpPr>
              <a:spLocks noChangeArrowheads="1"/>
            </p:cNvSpPr>
            <p:nvPr/>
          </p:nvSpPr>
          <p:spPr bwMode="auto">
            <a:xfrm>
              <a:off x="228600" y="1295400"/>
              <a:ext cx="1905000" cy="137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FFFF00"/>
                </a:solidFill>
              </a:endParaRPr>
            </a:p>
          </p:txBody>
        </p:sp>
        <p:sp>
          <p:nvSpPr>
            <p:cNvPr id="107536" name="TextBox 31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19050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altLang="en-US">
                  <a:solidFill>
                    <a:srgbClr val="000000"/>
                  </a:solidFill>
                </a:rPr>
                <a:t>Chronic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CA" altLang="en-US" sz="1400">
                  <a:solidFill>
                    <a:srgbClr val="000000"/>
                  </a:solidFill>
                </a:rPr>
                <a:t>Comorbid illness</a:t>
              </a:r>
              <a:endParaRPr lang="en-CA" altLang="en-US" sz="1200">
                <a:solidFill>
                  <a:srgbClr val="FFFF00"/>
                </a:solidFill>
              </a:endParaRPr>
            </a:p>
          </p:txBody>
        </p:sp>
      </p:grpSp>
      <p:cxnSp>
        <p:nvCxnSpPr>
          <p:cNvPr id="107533" name="Straight Arrow Connector 32"/>
          <p:cNvCxnSpPr>
            <a:cxnSpLocks noChangeShapeType="1"/>
            <a:endCxn id="107539" idx="1"/>
          </p:cNvCxnSpPr>
          <p:nvPr/>
        </p:nvCxnSpPr>
        <p:spPr bwMode="auto">
          <a:xfrm rot="10800000">
            <a:off x="7696200" y="4808538"/>
            <a:ext cx="685800" cy="666750"/>
          </a:xfrm>
          <a:prstGeom prst="straightConnector1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209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FFFF00"/>
                </a:solidFill>
                <a:latin typeface="Britannic Bold" pitchFamily="34" charset="0"/>
              </a:rPr>
              <a:t>A Conceptual Model for Nutrition Risk Assessment in the Critically Ill</a:t>
            </a:r>
          </a:p>
        </p:txBody>
      </p:sp>
    </p:spTree>
    <p:extLst>
      <p:ext uri="{BB962C8B-B14F-4D97-AF65-F5344CB8AC3E}">
        <p14:creationId xmlns:p14="http://schemas.microsoft.com/office/powerpoint/2010/main" val="2864357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305800" cy="1143000"/>
          </a:xfrm>
        </p:spPr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The Development of the</a:t>
            </a:r>
            <a:r>
              <a:rPr lang="en-CA" altLang="en-US" sz="3200">
                <a:latin typeface="Britannic Bold" panose="020B0903060703020204" pitchFamily="34" charset="0"/>
              </a:rPr>
              <a:t> NUTrition Risk in the Critically ill Score (NUTRIC Score). </a:t>
            </a:r>
            <a:r>
              <a:rPr lang="en-US" altLang="en-US" sz="320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419600"/>
          </a:xfrm>
        </p:spPr>
        <p:txBody>
          <a:bodyPr/>
          <a:lstStyle/>
          <a:p>
            <a:r>
              <a:rPr lang="en-US" altLang="en-US" smtClean="0"/>
              <a:t>When adjusting for age, APACHE II, and SOFA, what effect of nutritional risk factors on clinical outcomes?</a:t>
            </a:r>
          </a:p>
          <a:p>
            <a:r>
              <a:rPr lang="en-US" altLang="en-US" smtClean="0"/>
              <a:t>Multi institutional data base of 598 patients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Historical po intake and weight loss only available in 171 patients</a:t>
            </a:r>
          </a:p>
          <a:p>
            <a:r>
              <a:rPr lang="en-US" altLang="en-US" smtClean="0"/>
              <a:t>Outcome: 28 day vent-free days and mortality</a:t>
            </a:r>
          </a:p>
        </p:txBody>
      </p:sp>
      <p:sp>
        <p:nvSpPr>
          <p:cNvPr id="131076" name="TextBox 3"/>
          <p:cNvSpPr txBox="1">
            <a:spLocks noChangeArrowheads="1"/>
          </p:cNvSpPr>
          <p:nvPr/>
        </p:nvSpPr>
        <p:spPr bwMode="auto">
          <a:xfrm>
            <a:off x="5029200" y="61722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en-US" sz="1800"/>
              <a:t>Heyland Critical Care 2011, 15:R28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8741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305800" cy="1143000"/>
          </a:xfrm>
        </p:spPr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What are the nutritional risk factors associated with clinical outcomes?</a:t>
            </a:r>
            <a:br>
              <a:rPr lang="en-US" altLang="en-US" sz="3200">
                <a:latin typeface="Britannic Bold" panose="020B0903060703020204" pitchFamily="34" charset="0"/>
              </a:rPr>
            </a:br>
            <a:r>
              <a:rPr lang="en-US" altLang="en-US" sz="2400">
                <a:latin typeface="Britannic Bold" panose="020B0903060703020204" pitchFamily="34" charset="0"/>
              </a:rPr>
              <a:t>(validation of our candidate variables)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524001"/>
          <a:ext cx="8610600" cy="5097465"/>
        </p:xfrm>
        <a:graphic>
          <a:graphicData uri="http://schemas.openxmlformats.org/drawingml/2006/table">
            <a:tbl>
              <a:tblPr/>
              <a:tblGrid>
                <a:gridCol w="4276725"/>
                <a:gridCol w="1971675"/>
                <a:gridCol w="1624013"/>
                <a:gridCol w="738187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Non-survivors by day 28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(n=138)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Survivors by day 28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(n=460)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 values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Age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71.7 [60.8 to 77.2]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61.7 [49.7 to 71.5]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Baseline APACHE II score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26.0 [21.0 to 31.0]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20.0 [15.0 to 25.0]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Baseline SOFA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9.0 [6.0 to 11.0]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6.0 [4.0 to 8.5]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 of days in hospital prior to ICU admission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0.9 [0.1 to  4.5]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0.3 [0.0 to 2.2]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Baseline Body Mass Index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26.0 [22.6 to 29.9]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26.8 [23.4 to 31.5]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Body Mass Index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0.66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&lt;20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  6  (  4.3%)</a:t>
                      </a:r>
                    </a:p>
                  </a:txBody>
                  <a:tcPr marL="6614" marR="661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 25  (  5.4%)</a:t>
                      </a:r>
                    </a:p>
                  </a:txBody>
                  <a:tcPr marL="51024" marR="5102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≥20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122  ( 88.4%)</a:t>
                      </a:r>
                    </a:p>
                  </a:txBody>
                  <a:tcPr marL="6614" marR="661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414  ( 90.0%)</a:t>
                      </a:r>
                    </a:p>
                  </a:txBody>
                  <a:tcPr marL="51024" marR="5102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# of co-morbidities at baseline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3.0 [2.0 to 4.0]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3.0 [1.0  to  4.0]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&lt;0.001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Co-morbidity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&lt;0.001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Patients with 0-1 co-morbidity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 20 (14.5%)</a:t>
                      </a:r>
                    </a:p>
                  </a:txBody>
                  <a:tcPr marL="6614" marR="661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140 (30.5%)</a:t>
                      </a:r>
                    </a:p>
                  </a:txBody>
                  <a:tcPr marL="51024" marR="5102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Patients with 2 or more co-morbidities 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118 (85.5%)</a:t>
                      </a:r>
                    </a:p>
                  </a:txBody>
                  <a:tcPr marL="6614" marR="661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319 (69.5%)</a:t>
                      </a:r>
                    </a:p>
                  </a:txBody>
                  <a:tcPr marL="51024" marR="51024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C-reactive protein</a:t>
                      </a:r>
                      <a:r>
                        <a:rPr kumimoji="0" lang="en-CA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¶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135.0 [73.0 to 214.0]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108.0 [59.0 to 192.0]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0.07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Procalcitionin</a:t>
                      </a:r>
                      <a:r>
                        <a:rPr kumimoji="0" lang="en-CA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¶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4.1 [1.2 to 21.3]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1.0 [0.3 to  5.1]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Interleukin-6</a:t>
                      </a:r>
                      <a:r>
                        <a:rPr kumimoji="0" lang="en-CA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¶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158.4 [39.2 to 1034.4]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72.0 [30.2 to 189.9]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&lt;.001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171 patients had data of recent oral intake and weight loss  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Non-survivors by day 28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(n=32)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Survivors by day 28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(n=139)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 values </a:t>
                      </a:r>
                      <a:endParaRPr kumimoji="0" lang="en-C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% Oral intake (food) in the week prior to enrolment 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4.0[   1.0 to   70.0]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50.0[   1.0 to  100.0]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0.10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% of weight loss in the last 3 month 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0.0[   0.0 to    2.5]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0.0[   0.0 to    0.0]</a:t>
                      </a:r>
                    </a:p>
                  </a:txBody>
                  <a:tcPr marL="51024" marR="510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0.06</a:t>
                      </a:r>
                    </a:p>
                  </a:txBody>
                  <a:tcPr marL="6614" marR="661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74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305800" cy="1143000"/>
          </a:xfrm>
        </p:spPr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The Development of the</a:t>
            </a:r>
            <a:r>
              <a:rPr lang="en-CA" altLang="en-US" sz="3200">
                <a:latin typeface="Britannic Bold" panose="020B0903060703020204" pitchFamily="34" charset="0"/>
              </a:rPr>
              <a:t> NUTrition Risk in the Critically ill Score (NUTRIC Score). </a:t>
            </a:r>
            <a:r>
              <a:rPr lang="en-US" altLang="en-US" sz="3200">
                <a:latin typeface="Britannic Bold" panose="020B0903060703020204" pitchFamily="34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86200" y="1295400"/>
          <a:ext cx="4648200" cy="4859822"/>
        </p:xfrm>
        <a:graphic>
          <a:graphicData uri="http://schemas.openxmlformats.org/drawingml/2006/table">
            <a:tbl>
              <a:tblPr/>
              <a:tblGrid>
                <a:gridCol w="2895600"/>
                <a:gridCol w="965200"/>
                <a:gridCol w="787400"/>
              </a:tblGrid>
              <a:tr h="24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Variable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Range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Points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Age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&lt;50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50-&lt;75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&gt;=75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APACHE II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&lt;15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15-&lt;20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20-28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&gt;=28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SOFA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&lt;6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6-&lt;10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&gt;=10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# Comorbidities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0-1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2+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Days from hospital to ICU admit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0-&lt;1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1+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IL6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0-&lt;400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400+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AUC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0.783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Gen R-Squared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0.169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Gen Max-rescaled R-Squared</a:t>
                      </a: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0.256</a:t>
                      </a: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350" marR="6350" marT="63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615" name="Rectangle 1"/>
          <p:cNvSpPr>
            <a:spLocks noChangeArrowheads="1"/>
          </p:cNvSpPr>
          <p:nvPr/>
        </p:nvSpPr>
        <p:spPr bwMode="auto">
          <a:xfrm>
            <a:off x="6002842" y="-226070"/>
            <a:ext cx="184731" cy="46166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>
              <a:solidFill>
                <a:srgbClr val="FFFF00"/>
              </a:solidFill>
            </a:endParaRPr>
          </a:p>
        </p:txBody>
      </p:sp>
      <p:sp>
        <p:nvSpPr>
          <p:cNvPr id="108616" name="TextBox 8"/>
          <p:cNvSpPr txBox="1">
            <a:spLocks noChangeArrowheads="1"/>
          </p:cNvSpPr>
          <p:nvPr/>
        </p:nvSpPr>
        <p:spPr bwMode="auto">
          <a:xfrm>
            <a:off x="1676400" y="6248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600">
                <a:solidFill>
                  <a:srgbClr val="FFFF00"/>
                </a:solidFill>
              </a:rPr>
              <a:t>BMI, CRP, PCT, weight loss, and oral intake were excluded because they were not significantly associated with mortality or their inclusion did not improve the fit of the final model. </a:t>
            </a:r>
          </a:p>
        </p:txBody>
      </p:sp>
    </p:spTree>
    <p:extLst>
      <p:ext uri="{BB962C8B-B14F-4D97-AF65-F5344CB8AC3E}">
        <p14:creationId xmlns:p14="http://schemas.microsoft.com/office/powerpoint/2010/main" val="27362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r>
              <a:rPr lang="en-US" altLang="en-US" sz="3600">
                <a:latin typeface="Britannic Bold" panose="020B0903060703020204" pitchFamily="34" charset="0"/>
              </a:rPr>
              <a:t>Statements like this are a problem!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7772400" cy="1752600"/>
          </a:xfrm>
        </p:spPr>
        <p:txBody>
          <a:bodyPr/>
          <a:lstStyle/>
          <a:p>
            <a:pPr marL="0">
              <a:buNone/>
            </a:pPr>
            <a:r>
              <a:rPr lang="en-US" altLang="en-US" sz="2000">
                <a:latin typeface="Calibri" panose="020F0502020204030204" pitchFamily="34" charset="0"/>
                <a:cs typeface="Andalus" panose="02020603050405020304" pitchFamily="18" charset="-78"/>
              </a:rPr>
              <a:t>“Our results suggest that, irrespective of the route of administration, the amount of macronutrients administered early during critical illness may worsen outcome.”</a:t>
            </a:r>
          </a:p>
          <a:p>
            <a:pPr marL="0">
              <a:buNone/>
            </a:pPr>
            <a:r>
              <a:rPr lang="en-US" altLang="en-US" sz="2400">
                <a:latin typeface="Calibri" panose="020F0502020204030204" pitchFamily="34" charset="0"/>
                <a:cs typeface="Andalus" panose="02020603050405020304" pitchFamily="18" charset="-78"/>
              </a:rPr>
              <a:t>		</a:t>
            </a:r>
            <a:r>
              <a:rPr lang="en-US" altLang="en-US" sz="1800">
                <a:latin typeface="Calibri" panose="020F0502020204030204" pitchFamily="34" charset="0"/>
                <a:cs typeface="Andalus" panose="02020603050405020304" pitchFamily="18" charset="-78"/>
              </a:rPr>
              <a:t> Cesar </a:t>
            </a:r>
            <a:r>
              <a:rPr lang="en-US" altLang="en-US" sz="1800"/>
              <a:t>Am J Respir Crit Care Med 2013;187:247–255</a:t>
            </a:r>
            <a:endParaRPr lang="en-US" altLang="en-US" sz="1800">
              <a:latin typeface="Calibri" panose="020F0502020204030204" pitchFamily="34" charset="0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62200" y="3048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“The most notable findings, however, were that loss of muscle mass not only occurred despite </a:t>
            </a:r>
            <a:r>
              <a:rPr lang="en-US" sz="2000" kern="0" dirty="0" err="1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enteral</a:t>
            </a:r>
            <a:r>
              <a:rPr lang="en-US" sz="2000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 feeding but, paradoxically, was accelerated with higher protein delivery..”</a:t>
            </a:r>
          </a:p>
          <a:p>
            <a:pPr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			</a:t>
            </a:r>
            <a:r>
              <a:rPr lang="en-US" kern="0" dirty="0" err="1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Batt</a:t>
            </a:r>
            <a:r>
              <a:rPr lang="en-US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 JAMA Published online October 9, 2013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8400" y="47244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“Avoid mandatory full caloric feeding in the first week but rather suggest low dose feeding (e.g., up to 500 calories per day), advancing only as tolerated (grade 2B)..”</a:t>
            </a:r>
          </a:p>
          <a:p>
            <a:pPr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			</a:t>
            </a:r>
            <a:r>
              <a:rPr lang="en-US" kern="0" dirty="0">
                <a:solidFill>
                  <a:srgbClr val="FFFFFF"/>
                </a:solidFill>
                <a:latin typeface="Calibri" pitchFamily="34" charset="0"/>
                <a:cs typeface="Andalus" pitchFamily="18" charset="-78"/>
              </a:rPr>
              <a:t>SSC Guidelines CCM Feb 2013</a:t>
            </a:r>
          </a:p>
        </p:txBody>
      </p:sp>
    </p:spTree>
    <p:extLst>
      <p:ext uri="{BB962C8B-B14F-4D97-AF65-F5344CB8AC3E}">
        <p14:creationId xmlns:p14="http://schemas.microsoft.com/office/powerpoint/2010/main" val="3745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305800" cy="1143000"/>
          </a:xfrm>
        </p:spPr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The Validation of the</a:t>
            </a:r>
            <a:r>
              <a:rPr lang="en-CA" altLang="en-US" sz="3200">
                <a:latin typeface="Britannic Bold" panose="020B0903060703020204" pitchFamily="34" charset="0"/>
              </a:rPr>
              <a:t> NUTrition Risk in the Critically ill Score (NUTRIC Score). </a:t>
            </a:r>
            <a:r>
              <a:rPr lang="en-US" altLang="en-US" sz="320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09571" name="Rectangle 1"/>
          <p:cNvSpPr>
            <a:spLocks noChangeArrowheads="1"/>
          </p:cNvSpPr>
          <p:nvPr/>
        </p:nvSpPr>
        <p:spPr bwMode="auto">
          <a:xfrm>
            <a:off x="6002842" y="-226070"/>
            <a:ext cx="184731" cy="46166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>
              <a:solidFill>
                <a:srgbClr val="FFFF00"/>
              </a:solidFill>
            </a:endParaRPr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1"/>
            <a:ext cx="6705600" cy="5224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90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305800" cy="1143000"/>
          </a:xfrm>
        </p:spPr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The Validation of the</a:t>
            </a:r>
            <a:r>
              <a:rPr lang="en-CA" altLang="en-US" sz="3200">
                <a:latin typeface="Britannic Bold" panose="020B0903060703020204" pitchFamily="34" charset="0"/>
              </a:rPr>
              <a:t> NUTrition Risk in the Critically ill Score (NUTRIC Score). </a:t>
            </a:r>
            <a:r>
              <a:rPr lang="en-US" altLang="en-US" sz="320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10595" name="Rectangle 1"/>
          <p:cNvSpPr>
            <a:spLocks noChangeArrowheads="1"/>
          </p:cNvSpPr>
          <p:nvPr/>
        </p:nvSpPr>
        <p:spPr bwMode="auto">
          <a:xfrm>
            <a:off x="6002842" y="-226070"/>
            <a:ext cx="184731" cy="46166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>
              <a:solidFill>
                <a:srgbClr val="FFFF00"/>
              </a:solidFill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1"/>
            <a:ext cx="6705600" cy="5229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6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305800" cy="1143000"/>
          </a:xfrm>
        </p:spPr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The Validation of the</a:t>
            </a:r>
            <a:r>
              <a:rPr lang="en-CA" altLang="en-US" sz="3200">
                <a:latin typeface="Britannic Bold" panose="020B0903060703020204" pitchFamily="34" charset="0"/>
              </a:rPr>
              <a:t> NUTrition Risk in the Critically ill Score (NUTRIC Score). </a:t>
            </a:r>
            <a:r>
              <a:rPr lang="en-US" altLang="en-US" sz="320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11619" name="Rectangle 1"/>
          <p:cNvSpPr>
            <a:spLocks noChangeArrowheads="1"/>
          </p:cNvSpPr>
          <p:nvPr/>
        </p:nvSpPr>
        <p:spPr bwMode="auto">
          <a:xfrm>
            <a:off x="6002842" y="-226070"/>
            <a:ext cx="184731" cy="46166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>
              <a:solidFill>
                <a:srgbClr val="FFFF00"/>
              </a:solidFill>
            </a:endParaRP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1"/>
            <a:ext cx="7067550" cy="479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2514600" y="1219200"/>
            <a:ext cx="739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600" b="1">
                <a:solidFill>
                  <a:srgbClr val="FFFFFF"/>
                </a:solidFill>
              </a:rPr>
              <a:t>Interaction between NUTRIC Score and nutritional adequacy (n=211)</a:t>
            </a:r>
            <a:r>
              <a:rPr lang="en-CA" altLang="en-US" sz="1600" b="1" baseline="30000">
                <a:solidFill>
                  <a:srgbClr val="FFFFFF"/>
                </a:solidFill>
              </a:rPr>
              <a:t>*</a:t>
            </a:r>
            <a:endParaRPr lang="en-CA" altLang="en-US" sz="1600">
              <a:solidFill>
                <a:srgbClr val="FFFFFF"/>
              </a:solidFill>
            </a:endParaRPr>
          </a:p>
        </p:txBody>
      </p:sp>
      <p:sp>
        <p:nvSpPr>
          <p:cNvPr id="111622" name="TextBox 6"/>
          <p:cNvSpPr txBox="1">
            <a:spLocks noChangeArrowheads="1"/>
          </p:cNvSpPr>
          <p:nvPr/>
        </p:nvSpPr>
        <p:spPr bwMode="auto">
          <a:xfrm>
            <a:off x="7086600" y="26670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1600">
                <a:solidFill>
                  <a:srgbClr val="000000"/>
                </a:solidFill>
              </a:rPr>
              <a:t>P value for the interaction=0.01 </a:t>
            </a:r>
          </a:p>
        </p:txBody>
      </p:sp>
      <p:sp>
        <p:nvSpPr>
          <p:cNvPr id="111623" name="TextBox 3"/>
          <p:cNvSpPr txBox="1">
            <a:spLocks noChangeArrowheads="1"/>
          </p:cNvSpPr>
          <p:nvPr/>
        </p:nvSpPr>
        <p:spPr bwMode="auto">
          <a:xfrm>
            <a:off x="5029200" y="63246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FFFF00"/>
                </a:solidFill>
              </a:rPr>
              <a:t>Heyland Critical Care 2011, 15:R28</a:t>
            </a:r>
            <a:endParaRPr lang="en-US" altLang="en-US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Britannic Bold" panose="020B0903060703020204" pitchFamily="34" charset="0"/>
              </a:rPr>
              <a:t>Further validation of the “modified NUTRIC” nutritional risk assessment tool 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 second data set of 1200 ICU patients</a:t>
            </a:r>
          </a:p>
          <a:p>
            <a:r>
              <a:rPr lang="en-US" altLang="en-US" smtClean="0"/>
              <a:t>Minus IL-6 levels</a:t>
            </a:r>
          </a:p>
        </p:txBody>
      </p:sp>
      <p:pic>
        <p:nvPicPr>
          <p:cNvPr id="87044" name="Picture 4" descr="Fig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1"/>
            <a:ext cx="46672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3"/>
          <p:cNvSpPr txBox="1">
            <a:spLocks noChangeArrowheads="1"/>
          </p:cNvSpPr>
          <p:nvPr/>
        </p:nvSpPr>
        <p:spPr bwMode="auto">
          <a:xfrm>
            <a:off x="7010400" y="6248401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Rahman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Clinical Nutrition 2015</a:t>
            </a:r>
          </a:p>
        </p:txBody>
      </p:sp>
    </p:spTree>
    <p:extLst>
      <p:ext uri="{BB962C8B-B14F-4D97-AF65-F5344CB8AC3E}">
        <p14:creationId xmlns:p14="http://schemas.microsoft.com/office/powerpoint/2010/main" val="13243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r>
              <a:rPr lang="en-CA" altLang="en-US" sz="3200">
                <a:latin typeface="Britannic Bold" panose="020B0903060703020204" pitchFamily="34" charset="0"/>
              </a:rPr>
              <a:t>Validation of NUTRIC Score in </a:t>
            </a:r>
            <a:br>
              <a:rPr lang="en-CA" altLang="en-US" sz="3200">
                <a:latin typeface="Britannic Bold" panose="020B0903060703020204" pitchFamily="34" charset="0"/>
              </a:rPr>
            </a:br>
            <a:r>
              <a:rPr lang="en-CA" altLang="en-US" sz="3200">
                <a:latin typeface="Britannic Bold" panose="020B0903060703020204" pitchFamily="34" charset="0"/>
              </a:rPr>
              <a:t>Large International Database</a:t>
            </a:r>
            <a:br>
              <a:rPr lang="en-CA" altLang="en-US" sz="3200">
                <a:latin typeface="Britannic Bold" panose="020B0903060703020204" pitchFamily="34" charset="0"/>
              </a:rPr>
            </a:br>
            <a:r>
              <a:rPr lang="en-CA" altLang="en-US" sz="2400">
                <a:latin typeface="Britannic Bold" panose="020B0903060703020204" pitchFamily="34" charset="0"/>
              </a:rPr>
              <a:t>&gt;2800 patients from &gt;200 ICUs</a:t>
            </a:r>
          </a:p>
        </p:txBody>
      </p:sp>
      <p:sp>
        <p:nvSpPr>
          <p:cNvPr id="88070" name="TextBox 7"/>
          <p:cNvSpPr txBox="1">
            <a:spLocks noChangeArrowheads="1"/>
          </p:cNvSpPr>
          <p:nvPr/>
        </p:nvSpPr>
        <p:spPr bwMode="auto">
          <a:xfrm>
            <a:off x="2667000" y="5148263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400">
                <a:latin typeface="Arial" panose="020B0604020202020204" pitchFamily="34" charset="0"/>
              </a:rPr>
              <a:t>Protein</a:t>
            </a:r>
            <a:r>
              <a:rPr lang="en-CA" altLang="en-US" sz="24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8071" name="TextBox 8"/>
          <p:cNvSpPr txBox="1">
            <a:spLocks noChangeArrowheads="1"/>
          </p:cNvSpPr>
          <p:nvPr/>
        </p:nvSpPr>
        <p:spPr bwMode="auto">
          <a:xfrm>
            <a:off x="7239000" y="528478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400">
                <a:latin typeface="Arial" panose="020B0604020202020204" pitchFamily="34" charset="0"/>
              </a:rPr>
              <a:t>Calories </a:t>
            </a:r>
          </a:p>
        </p:txBody>
      </p:sp>
      <p:sp>
        <p:nvSpPr>
          <p:cNvPr id="88072" name="TextBox 9"/>
          <p:cNvSpPr txBox="1">
            <a:spLocks noChangeArrowheads="1"/>
          </p:cNvSpPr>
          <p:nvPr/>
        </p:nvSpPr>
        <p:spPr bwMode="auto">
          <a:xfrm>
            <a:off x="5715001" y="64166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Compher (in submission)</a:t>
            </a:r>
          </a:p>
        </p:txBody>
      </p:sp>
      <p:sp>
        <p:nvSpPr>
          <p:cNvPr id="88073" name="TextBox 10"/>
          <p:cNvSpPr txBox="1">
            <a:spLocks noChangeArrowheads="1"/>
          </p:cNvSpPr>
          <p:nvPr/>
        </p:nvSpPr>
        <p:spPr bwMode="auto">
          <a:xfrm>
            <a:off x="3124200" y="5689601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^Faster time-to-discharge alive with more protein and calories ONLY in the high NUTRIC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78" y="1890113"/>
            <a:ext cx="3958313" cy="325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52613"/>
            <a:ext cx="3958313" cy="3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06" y="714374"/>
            <a:ext cx="8056126" cy="512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6457" y="6488668"/>
            <a:ext cx="557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Rosa, Marcadenti </a:t>
            </a:r>
            <a:r>
              <a:rPr lang="en-CA" dirty="0"/>
              <a:t>et al</a:t>
            </a:r>
            <a:r>
              <a:rPr lang="en-CA" dirty="0" smtClean="0"/>
              <a:t>., posted on our CCN website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864519" y="5836950"/>
            <a:ext cx="833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prevalence of patients with high score and likely to benefit from aggressive nutritional intervention </a:t>
            </a:r>
            <a:r>
              <a:rPr lang="en-US" dirty="0" smtClean="0"/>
              <a:t>in 4 Brazilian ICUs was </a:t>
            </a:r>
            <a:r>
              <a:rPr lang="en-US" dirty="0"/>
              <a:t>54% (95% CI 0.40 – 0.67).</a:t>
            </a:r>
            <a:r>
              <a:rPr lang="pt-BR" dirty="0"/>
              <a:t> </a:t>
            </a:r>
            <a:r>
              <a:rPr lang="en-CA" dirty="0"/>
              <a:t> </a:t>
            </a:r>
            <a:r>
              <a:rPr lang="pt-BR" dirty="0"/>
              <a:t> 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85719"/>
            <a:ext cx="940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Translation and adaptation of the </a:t>
            </a:r>
            <a:r>
              <a:rPr lang="en-US" b="1" i="1" dirty="0"/>
              <a:t>NUTRIC Score</a:t>
            </a:r>
            <a:r>
              <a:rPr lang="en-US" b="1" dirty="0"/>
              <a:t> into the Portuguese language to identify critically ill patients at risk of malnutrition</a:t>
            </a:r>
            <a:endParaRPr lang="en-CA" dirty="0"/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4126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09800" y="636588"/>
            <a:ext cx="7772400" cy="1143000"/>
          </a:xfrm>
        </p:spPr>
        <p:txBody>
          <a:bodyPr/>
          <a:lstStyle/>
          <a:p>
            <a:r>
              <a:rPr lang="en-CA" altLang="en-US" smtClean="0">
                <a:latin typeface="Britannic Bold" panose="020B0903060703020204" pitchFamily="34" charset="0"/>
              </a:rPr>
              <a:t>Optimal Nutrition (&gt;80%) </a:t>
            </a:r>
            <a:br>
              <a:rPr lang="en-CA" altLang="en-US" smtClean="0">
                <a:latin typeface="Britannic Bold" panose="020B0903060703020204" pitchFamily="34" charset="0"/>
              </a:rPr>
            </a:br>
            <a:r>
              <a:rPr lang="en-CA" altLang="en-US" smtClean="0">
                <a:latin typeface="Britannic Bold" panose="020B0903060703020204" pitchFamily="34" charset="0"/>
              </a:rPr>
              <a:t>is associated with Optimal Outcomes!</a:t>
            </a:r>
          </a:p>
        </p:txBody>
      </p:sp>
      <p:pic>
        <p:nvPicPr>
          <p:cNvPr id="76803" name="Picture 4" descr="verpleeg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1" y="1787525"/>
            <a:ext cx="2867025" cy="3600450"/>
          </a:xfrm>
          <a:noFill/>
        </p:spPr>
      </p:pic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3581400" y="5646738"/>
            <a:ext cx="449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>
                <a:solidFill>
                  <a:srgbClr val="FFFF00"/>
                </a:solidFill>
                <a:latin typeface="Arial" panose="020B0604020202020204" pitchFamily="34" charset="0"/>
              </a:rPr>
              <a:t>If you feed them (better!)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>
                <a:solidFill>
                  <a:srgbClr val="FFFF00"/>
                </a:solidFill>
                <a:latin typeface="Arial" panose="020B0604020202020204" pitchFamily="34" charset="0"/>
              </a:rPr>
              <a:t>They will leave (sooner!)</a:t>
            </a:r>
          </a:p>
        </p:txBody>
      </p:sp>
      <p:sp>
        <p:nvSpPr>
          <p:cNvPr id="76805" name="Freeform 1"/>
          <p:cNvSpPr>
            <a:spLocks/>
          </p:cNvSpPr>
          <p:nvPr/>
        </p:nvSpPr>
        <p:spPr bwMode="auto">
          <a:xfrm>
            <a:off x="7134226" y="2827339"/>
            <a:ext cx="2898775" cy="841375"/>
          </a:xfrm>
          <a:custGeom>
            <a:avLst/>
            <a:gdLst>
              <a:gd name="T0" fmla="*/ 2147483646 w 268941"/>
              <a:gd name="T1" fmla="*/ 2451257 h 708066"/>
              <a:gd name="T2" fmla="*/ 2147483646 w 268941"/>
              <a:gd name="T3" fmla="*/ 168452 h 708066"/>
              <a:gd name="T4" fmla="*/ 2147483646 w 268941"/>
              <a:gd name="T5" fmla="*/ 2451257 h 708066"/>
              <a:gd name="T6" fmla="*/ 2147483646 w 268941"/>
              <a:gd name="T7" fmla="*/ 9299501 h 708066"/>
              <a:gd name="T8" fmla="*/ 0 w 268941"/>
              <a:gd name="T9" fmla="*/ 17289152 h 708066"/>
              <a:gd name="T10" fmla="*/ 2147483646 w 268941"/>
              <a:gd name="T11" fmla="*/ 42399150 h 708066"/>
              <a:gd name="T12" fmla="*/ 2147483646 w 268941"/>
              <a:gd name="T13" fmla="*/ 52671350 h 708066"/>
              <a:gd name="T14" fmla="*/ 2147483646 w 268941"/>
              <a:gd name="T15" fmla="*/ 59519634 h 708066"/>
              <a:gd name="T16" fmla="*/ 2147483646 w 268941"/>
              <a:gd name="T17" fmla="*/ 69792124 h 708066"/>
              <a:gd name="T18" fmla="*/ 2147483646 w 268941"/>
              <a:gd name="T19" fmla="*/ 80064327 h 708066"/>
              <a:gd name="T20" fmla="*/ 2147483646 w 268941"/>
              <a:gd name="T21" fmla="*/ 90336648 h 708066"/>
              <a:gd name="T22" fmla="*/ 2147483646 w 268941"/>
              <a:gd name="T23" fmla="*/ 94902023 h 708066"/>
              <a:gd name="T24" fmla="*/ 2147483646 w 268941"/>
              <a:gd name="T25" fmla="*/ 97185125 h 708066"/>
              <a:gd name="T26" fmla="*/ 2147483646 w 268941"/>
              <a:gd name="T27" fmla="*/ 105174560 h 7080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8941"/>
              <a:gd name="T43" fmla="*/ 0 h 708066"/>
              <a:gd name="T44" fmla="*/ 268941 w 268941"/>
              <a:gd name="T45" fmla="*/ 708066 h 7080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8941" h="708066">
                <a:moveTo>
                  <a:pt x="268941" y="16503"/>
                </a:moveTo>
                <a:cubicBezTo>
                  <a:pt x="253573" y="11380"/>
                  <a:pt x="239018" y="1906"/>
                  <a:pt x="222837" y="1135"/>
                </a:cubicBezTo>
                <a:cubicBezTo>
                  <a:pt x="145346" y="-2555"/>
                  <a:pt x="131684" y="2792"/>
                  <a:pt x="76841" y="16503"/>
                </a:cubicBezTo>
                <a:cubicBezTo>
                  <a:pt x="61473" y="31871"/>
                  <a:pt x="37609" y="41988"/>
                  <a:pt x="30736" y="62607"/>
                </a:cubicBezTo>
                <a:cubicBezTo>
                  <a:pt x="19002" y="97808"/>
                  <a:pt x="27912" y="79179"/>
                  <a:pt x="0" y="116395"/>
                </a:cubicBezTo>
                <a:cubicBezTo>
                  <a:pt x="2561" y="172745"/>
                  <a:pt x="4052" y="229153"/>
                  <a:pt x="7684" y="285444"/>
                </a:cubicBezTo>
                <a:cubicBezTo>
                  <a:pt x="9177" y="308590"/>
                  <a:pt x="8033" y="332596"/>
                  <a:pt x="15368" y="354600"/>
                </a:cubicBezTo>
                <a:cubicBezTo>
                  <a:pt x="21209" y="372122"/>
                  <a:pt x="35859" y="385336"/>
                  <a:pt x="46105" y="400704"/>
                </a:cubicBezTo>
                <a:cubicBezTo>
                  <a:pt x="53789" y="423756"/>
                  <a:pt x="60350" y="447214"/>
                  <a:pt x="69157" y="469861"/>
                </a:cubicBezTo>
                <a:cubicBezTo>
                  <a:pt x="78300" y="493372"/>
                  <a:pt x="91409" y="515260"/>
                  <a:pt x="99893" y="539017"/>
                </a:cubicBezTo>
                <a:cubicBezTo>
                  <a:pt x="125382" y="610386"/>
                  <a:pt x="84744" y="546994"/>
                  <a:pt x="130629" y="608173"/>
                </a:cubicBezTo>
                <a:cubicBezTo>
                  <a:pt x="133190" y="618418"/>
                  <a:pt x="133590" y="629463"/>
                  <a:pt x="138313" y="638909"/>
                </a:cubicBezTo>
                <a:cubicBezTo>
                  <a:pt x="141553" y="645389"/>
                  <a:pt x="152109" y="647206"/>
                  <a:pt x="153681" y="654278"/>
                </a:cubicBezTo>
                <a:cubicBezTo>
                  <a:pt x="157570" y="671780"/>
                  <a:pt x="153681" y="690137"/>
                  <a:pt x="153681" y="70806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>
                <a:solidFill>
                  <a:srgbClr val="FFFF00"/>
                </a:solidFill>
                <a:latin typeface="Arial" panose="020B0604020202020204" pitchFamily="34" charset="0"/>
              </a:rPr>
              <a:t>(For High Risk Patients)</a:t>
            </a:r>
          </a:p>
        </p:txBody>
      </p:sp>
    </p:spTree>
    <p:extLst>
      <p:ext uri="{BB962C8B-B14F-4D97-AF65-F5344CB8AC3E}">
        <p14:creationId xmlns:p14="http://schemas.microsoft.com/office/powerpoint/2010/main" val="25557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305800" cy="1066800"/>
          </a:xfrm>
        </p:spPr>
        <p:txBody>
          <a:bodyPr/>
          <a:lstStyle/>
          <a:p>
            <a:r>
              <a:rPr lang="en-US" altLang="en-US" sz="2800">
                <a:latin typeface="Britannic Bold" panose="020B0903060703020204" pitchFamily="34" charset="0"/>
              </a:rPr>
              <a:t>ICU patients are not all created equal…should we expect the impact of nutrition therapy to be the same across all patients?</a:t>
            </a:r>
          </a:p>
        </p:txBody>
      </p:sp>
      <p:pic>
        <p:nvPicPr>
          <p:cNvPr id="100355" name="Picture 5" descr="figur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7696200" cy="4495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9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4"/>
          <p:cNvGrpSpPr>
            <a:grpSpLocks/>
          </p:cNvGrpSpPr>
          <p:nvPr/>
        </p:nvGrpSpPr>
        <p:grpSpPr bwMode="auto">
          <a:xfrm>
            <a:off x="1809751" y="1603376"/>
            <a:ext cx="4500563" cy="3338513"/>
            <a:chOff x="142844" y="1285860"/>
            <a:chExt cx="4572033" cy="3482524"/>
          </a:xfrm>
        </p:grpSpPr>
        <p:pic>
          <p:nvPicPr>
            <p:cNvPr id="1013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14644" r="50000" b="35547"/>
            <a:stretch>
              <a:fillRect/>
            </a:stretch>
          </p:blipFill>
          <p:spPr bwMode="auto">
            <a:xfrm>
              <a:off x="142844" y="1285860"/>
              <a:ext cx="4572032" cy="342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Isosceles Triangle 7"/>
            <p:cNvSpPr/>
            <p:nvPr/>
          </p:nvSpPr>
          <p:spPr>
            <a:xfrm rot="5400000" flipV="1">
              <a:off x="3565026" y="1674415"/>
              <a:ext cx="1480445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6200000">
              <a:off x="3599802" y="3653309"/>
              <a:ext cx="1410894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6200000" flipH="1" flipV="1">
              <a:off x="-187751" y="1674415"/>
              <a:ext cx="1480445" cy="81925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H="1">
              <a:off x="-191680" y="3692014"/>
              <a:ext cx="1410894" cy="741847"/>
            </a:xfrm>
            <a:prstGeom prst="triangle">
              <a:avLst>
                <a:gd name="adj" fmla="val 0"/>
              </a:avLst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844" y="1285860"/>
              <a:ext cx="4572033" cy="342953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234114" y="3408364"/>
            <a:ext cx="4148137" cy="3163887"/>
            <a:chOff x="4643438" y="3000372"/>
            <a:chExt cx="4291010" cy="3306188"/>
          </a:xfrm>
        </p:grpSpPr>
        <p:grpSp>
          <p:nvGrpSpPr>
            <p:cNvPr id="101388" name="Group 17"/>
            <p:cNvGrpSpPr>
              <a:grpSpLocks/>
            </p:cNvGrpSpPr>
            <p:nvPr/>
          </p:nvGrpSpPr>
          <p:grpSpPr bwMode="auto">
            <a:xfrm>
              <a:off x="4643438" y="3000372"/>
              <a:ext cx="4291010" cy="3306188"/>
              <a:chOff x="4643438" y="3000372"/>
              <a:chExt cx="4291010" cy="3306188"/>
            </a:xfrm>
          </p:grpSpPr>
          <p:pic>
            <p:nvPicPr>
              <p:cNvPr id="101390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t="14584" r="50781" b="36458"/>
              <a:stretch>
                <a:fillRect/>
              </a:stretch>
            </p:blipFill>
            <p:spPr bwMode="auto">
              <a:xfrm>
                <a:off x="4643438" y="3000372"/>
                <a:ext cx="4291010" cy="330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Isosceles Triangle 13"/>
              <p:cNvSpPr/>
              <p:nvPr/>
            </p:nvSpPr>
            <p:spPr>
              <a:xfrm rot="16200000">
                <a:off x="8090973" y="5448104"/>
                <a:ext cx="857651" cy="819447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5400000" flipH="1">
                <a:off x="4500914" y="5357528"/>
                <a:ext cx="1071650" cy="786603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 flipV="1">
                <a:off x="7779929" y="3330517"/>
                <a:ext cx="1479739" cy="819447"/>
              </a:xfrm>
              <a:prstGeom prst="triangle">
                <a:avLst>
                  <a:gd name="adj" fmla="val 0"/>
                </a:avLst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6200000" flipH="1" flipV="1">
                <a:off x="4313292" y="3330518"/>
                <a:ext cx="1479739" cy="819446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643438" y="3000372"/>
              <a:ext cx="4286084" cy="3286281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81158" y="142852"/>
            <a:ext cx="4554452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3800" b="1" dirty="0">
                <a:ln>
                  <a:solidFill>
                    <a:srgbClr val="0000FF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Body Composition Lab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3800" b="1" dirty="0">
                <a:ln>
                  <a:solidFill>
                    <a:srgbClr val="0000FF">
                      <a:lumMod val="65000"/>
                      <a:lumOff val="35000"/>
                    </a:srgbClr>
                  </a:solidFill>
                </a:ln>
                <a:solidFill>
                  <a:srgbClr val="FFFF00"/>
                </a:solidFill>
                <a:latin typeface="Arial Narrow" pitchFamily="34" charset="0"/>
              </a:rPr>
              <a:t>CT Imaging Analysis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7319963" y="908051"/>
            <a:ext cx="2254250" cy="1719263"/>
            <a:chOff x="4932040" y="1052736"/>
            <a:chExt cx="2254250" cy="1719262"/>
          </a:xfrm>
        </p:grpSpPr>
        <p:sp>
          <p:nvSpPr>
            <p:cNvPr id="101382" name="Rectangle 31"/>
            <p:cNvSpPr>
              <a:spLocks noChangeArrowheads="1"/>
            </p:cNvSpPr>
            <p:nvPr/>
          </p:nvSpPr>
          <p:spPr bwMode="auto">
            <a:xfrm>
              <a:off x="5035227" y="2467198"/>
              <a:ext cx="3810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0000FF"/>
                </a:solidFill>
              </a:endParaRPr>
            </a:p>
          </p:txBody>
        </p:sp>
        <p:sp>
          <p:nvSpPr>
            <p:cNvPr id="101383" name="Rectangle 32"/>
            <p:cNvSpPr>
              <a:spLocks noChangeArrowheads="1"/>
            </p:cNvSpPr>
            <p:nvPr/>
          </p:nvSpPr>
          <p:spPr bwMode="auto">
            <a:xfrm>
              <a:off x="5797227" y="2467198"/>
              <a:ext cx="3810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0000FF"/>
                </a:solidFill>
              </a:endParaRPr>
            </a:p>
          </p:txBody>
        </p:sp>
        <p:sp>
          <p:nvSpPr>
            <p:cNvPr id="101384" name="Rectangle 33"/>
            <p:cNvSpPr>
              <a:spLocks noChangeArrowheads="1"/>
            </p:cNvSpPr>
            <p:nvPr/>
          </p:nvSpPr>
          <p:spPr bwMode="auto">
            <a:xfrm>
              <a:off x="5416227" y="2467198"/>
              <a:ext cx="381000" cy="304800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0000FF"/>
                </a:solidFill>
              </a:endParaRPr>
            </a:p>
          </p:txBody>
        </p:sp>
        <p:sp>
          <p:nvSpPr>
            <p:cNvPr id="101385" name="Rectangle 37"/>
            <p:cNvSpPr>
              <a:spLocks noChangeArrowheads="1"/>
            </p:cNvSpPr>
            <p:nvPr/>
          </p:nvSpPr>
          <p:spPr bwMode="auto">
            <a:xfrm>
              <a:off x="5055096" y="1476598"/>
              <a:ext cx="3810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altLang="en-US">
                <a:solidFill>
                  <a:srgbClr val="0000FF"/>
                </a:solidFill>
              </a:endParaRPr>
            </a:p>
          </p:txBody>
        </p:sp>
        <p:sp>
          <p:nvSpPr>
            <p:cNvPr id="101386" name="Text Box 38"/>
            <p:cNvSpPr txBox="1">
              <a:spLocks noChangeArrowheads="1"/>
            </p:cNvSpPr>
            <p:nvPr/>
          </p:nvSpPr>
          <p:spPr bwMode="auto">
            <a:xfrm>
              <a:off x="4932040" y="1052736"/>
              <a:ext cx="2254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FF00"/>
                  </a:solidFill>
                  <a:latin typeface="Tahoma" panose="020B0604030504040204" pitchFamily="34" charset="0"/>
                </a:rPr>
                <a:t>Skeletal Muscle</a:t>
              </a:r>
            </a:p>
          </p:txBody>
        </p:sp>
        <p:sp>
          <p:nvSpPr>
            <p:cNvPr id="101387" name="Text Box 39"/>
            <p:cNvSpPr txBox="1">
              <a:spLocks noChangeArrowheads="1"/>
            </p:cNvSpPr>
            <p:nvPr/>
          </p:nvSpPr>
          <p:spPr bwMode="auto">
            <a:xfrm>
              <a:off x="4959027" y="2009998"/>
              <a:ext cx="22018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FF00"/>
                  </a:solidFill>
                  <a:latin typeface="Tahoma" panose="020B0604030504040204" pitchFamily="34" charset="0"/>
                </a:rPr>
                <a:t>Adipose Tissue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7949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Britannic Bold" panose="020B0903060703020204" pitchFamily="34" charset="0"/>
              </a:rPr>
              <a:t>Physical Characteristics of Patients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N=149 patients</a:t>
            </a:r>
          </a:p>
          <a:p>
            <a:r>
              <a:rPr lang="en-US" altLang="en-US" smtClean="0"/>
              <a:t>Median age: 79 years old</a:t>
            </a:r>
          </a:p>
          <a:p>
            <a:r>
              <a:rPr lang="en-US" altLang="en-US" smtClean="0"/>
              <a:t>57% males</a:t>
            </a:r>
          </a:p>
          <a:p>
            <a:r>
              <a:rPr lang="en-US" altLang="en-US" smtClean="0"/>
              <a:t>ISS: 19</a:t>
            </a:r>
          </a:p>
          <a:p>
            <a:r>
              <a:rPr lang="en-US" altLang="en-US" smtClean="0"/>
              <a:t>Prevalence of sarcopenia: 71%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02404" name="TextBox 3"/>
          <p:cNvSpPr txBox="1">
            <a:spLocks noChangeArrowheads="1"/>
          </p:cNvSpPr>
          <p:nvPr/>
        </p:nvSpPr>
        <p:spPr bwMode="auto">
          <a:xfrm>
            <a:off x="4953000" y="6324601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00"/>
                </a:solidFill>
              </a:rPr>
              <a:t>Kozar Critical Care </a:t>
            </a:r>
            <a:r>
              <a:rPr lang="en-US" altLang="en-US" dirty="0" smtClean="0">
                <a:solidFill>
                  <a:srgbClr val="FFFF00"/>
                </a:solidFill>
              </a:rPr>
              <a:t>2013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Britannic Bold" panose="020B0903060703020204" pitchFamily="34" charset="0"/>
              </a:rPr>
              <a:t>My Big Idea!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Underfeeding in some ICU patients results in increased morbidity and mortality!</a:t>
            </a:r>
          </a:p>
          <a:p>
            <a:r>
              <a:rPr lang="en-US" altLang="en-US" smtClean="0"/>
              <a:t>Driven by misinterpretation of clinical data</a:t>
            </a:r>
          </a:p>
          <a:p>
            <a:r>
              <a:rPr lang="en-US" altLang="en-US" smtClean="0"/>
              <a:t>Not all patients will benefit the same; need better tools to risk stratify</a:t>
            </a:r>
          </a:p>
          <a:p>
            <a:r>
              <a:rPr lang="en-US" altLang="en-US" smtClean="0"/>
              <a:t>There are effective tools to overcome iatrogenic malnutrition</a:t>
            </a:r>
          </a:p>
        </p:txBody>
      </p:sp>
    </p:spTree>
    <p:extLst>
      <p:ext uri="{BB962C8B-B14F-4D97-AF65-F5344CB8AC3E}">
        <p14:creationId xmlns:p14="http://schemas.microsoft.com/office/powerpoint/2010/main" val="6708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Britannic Bold" panose="020B0903060703020204" pitchFamily="34" charset="0"/>
              </a:rPr>
              <a:t>BMI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2493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00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 Patients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Sarcopenic</a:t>
                      </a:r>
                      <a:r>
                        <a:rPr lang="en-US" sz="1800" dirty="0" smtClean="0"/>
                        <a:t> Patients (n=106)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Non-</a:t>
                      </a:r>
                      <a:r>
                        <a:rPr lang="en-US" sz="1800" dirty="0" err="1" smtClean="0"/>
                        <a:t>sarcopenic</a:t>
                      </a:r>
                      <a:r>
                        <a:rPr lang="en-US" sz="1800" dirty="0" smtClean="0"/>
                        <a:t> Patients (n=43)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BMI (kg/m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25.8 (22.7, 28.2)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24.4 (21.7, 27.3)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27.6 (25.5, 30.4)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Underweight, 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Normal Weight,</a:t>
                      </a:r>
                      <a:r>
                        <a:rPr lang="en-US" sz="1800" baseline="0" dirty="0" smtClean="0"/>
                        <a:t> 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Overweight, 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370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Obese, %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103464" name="TextBox 4"/>
          <p:cNvSpPr txBox="1">
            <a:spLocks noChangeArrowheads="1"/>
          </p:cNvSpPr>
          <p:nvPr/>
        </p:nvSpPr>
        <p:spPr bwMode="auto">
          <a:xfrm>
            <a:off x="3886200" y="4724401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00"/>
                </a:solidFill>
              </a:rPr>
              <a:t>No correlation with BMI and Sarcopenia</a:t>
            </a:r>
          </a:p>
        </p:txBody>
      </p:sp>
    </p:spTree>
    <p:extLst>
      <p:ext uri="{BB962C8B-B14F-4D97-AF65-F5344CB8AC3E}">
        <p14:creationId xmlns:p14="http://schemas.microsoft.com/office/powerpoint/2010/main" val="129805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Britannic Bold" panose="020B0903060703020204" pitchFamily="34" charset="0"/>
              </a:rPr>
              <a:t>Low muscle mass associated with mortality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92313" y="2133601"/>
          <a:ext cx="8229600" cy="138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399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Proportion</a:t>
                      </a:r>
                      <a:r>
                        <a:rPr lang="en-US" sz="1800" baseline="0" dirty="0" smtClean="0"/>
                        <a:t> of Deceased Patients</a:t>
                      </a:r>
                      <a:endParaRPr lang="en-US" sz="18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P-value</a:t>
                      </a:r>
                      <a:endParaRPr lang="en-US" sz="1800" dirty="0"/>
                    </a:p>
                  </a:txBody>
                  <a:tcPr marT="45691" marB="45691"/>
                </a:tc>
              </a:tr>
              <a:tr h="3706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Sarcopenic</a:t>
                      </a:r>
                      <a:r>
                        <a:rPr lang="en-US" sz="1800" baseline="0" dirty="0" smtClean="0"/>
                        <a:t> patients</a:t>
                      </a:r>
                      <a:endParaRPr lang="en-US" sz="18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32%</a:t>
                      </a:r>
                      <a:endParaRPr lang="en-US" sz="1800" dirty="0"/>
                    </a:p>
                  </a:txBody>
                  <a:tcPr marT="45691" marB="4569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0.018</a:t>
                      </a:r>
                      <a:endParaRPr lang="en-US" sz="1800" dirty="0"/>
                    </a:p>
                  </a:txBody>
                  <a:tcPr marT="45691" marB="45691" anchor="ctr"/>
                </a:tc>
              </a:tr>
              <a:tr h="3706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</a:t>
                      </a:r>
                      <a:r>
                        <a:rPr lang="en-US" sz="1800" dirty="0" err="1" smtClean="0"/>
                        <a:t>sarcopenic</a:t>
                      </a:r>
                      <a:r>
                        <a:rPr lang="en-US" sz="1800" baseline="0" dirty="0" smtClean="0"/>
                        <a:t> patients</a:t>
                      </a:r>
                      <a:endParaRPr lang="en-US" sz="1800" dirty="0"/>
                    </a:p>
                  </a:txBody>
                  <a:tcPr marT="45691" marB="456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 marT="45691" marB="45691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2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1981200" y="485775"/>
            <a:ext cx="8229600" cy="1143000"/>
          </a:xfrm>
        </p:spPr>
        <p:txBody>
          <a:bodyPr/>
          <a:lstStyle/>
          <a:p>
            <a:r>
              <a:rPr lang="en-US" altLang="en-US" sz="4000">
                <a:latin typeface="Britannic Bold" panose="020B0903060703020204" pitchFamily="34" charset="0"/>
              </a:rPr>
              <a:t>Muscle mass is associated with ventilator-free and ICU-free days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92313" y="2276475"/>
          <a:ext cx="8229600" cy="192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145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 Patients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Sarcopenic</a:t>
                      </a:r>
                      <a:r>
                        <a:rPr lang="en-US" sz="1800" dirty="0" smtClean="0"/>
                        <a:t> Patients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Non-</a:t>
                      </a:r>
                      <a:r>
                        <a:rPr lang="en-US" sz="1800" dirty="0" err="1" smtClean="0"/>
                        <a:t>Sarcopenic</a:t>
                      </a:r>
                      <a:r>
                        <a:rPr lang="en-US" sz="1800" dirty="0" smtClean="0"/>
                        <a:t> Patients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P-value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6401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Ventilator</a:t>
                      </a:r>
                      <a:r>
                        <a:rPr lang="en-US" sz="1800" baseline="0" dirty="0" smtClean="0"/>
                        <a:t>-free days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 (0,28)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 (0,28)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 (18,28)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0.004</a:t>
                      </a:r>
                      <a:endParaRPr lang="en-US" sz="1800" dirty="0"/>
                    </a:p>
                  </a:txBody>
                  <a:tcPr marT="45728" marB="45728"/>
                </a:tc>
              </a:tr>
              <a:tr h="3709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ICU-free days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 (0,25)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 (0,24)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 (14,27)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0.002</a:t>
                      </a:r>
                      <a:endParaRPr lang="en-US" sz="1800" dirty="0"/>
                    </a:p>
                  </a:txBody>
                  <a:tcPr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50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7774" y="433388"/>
            <a:ext cx="10363200" cy="1143000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ICU Expedient Method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1" descr="landmark us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3" t="28426" r="24122" b="23271"/>
          <a:stretch/>
        </p:blipFill>
        <p:spPr>
          <a:xfrm>
            <a:off x="1785464" y="1576388"/>
            <a:ext cx="5481638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56" r="951" b="23672"/>
          <a:stretch/>
        </p:blipFill>
        <p:spPr>
          <a:xfrm>
            <a:off x="7538400" y="2187749"/>
            <a:ext cx="296319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176" y="5396765"/>
            <a:ext cx="327525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Tillquist</a:t>
            </a:r>
            <a:r>
              <a:rPr lang="en-US" dirty="0"/>
              <a:t> et al JPEN 2013</a:t>
            </a:r>
          </a:p>
          <a:p>
            <a:r>
              <a:rPr lang="en-US" dirty="0" err="1"/>
              <a:t>Gruther</a:t>
            </a:r>
            <a:r>
              <a:rPr lang="en-US" dirty="0"/>
              <a:t> et al J </a:t>
            </a:r>
            <a:r>
              <a:rPr lang="en-US" dirty="0" err="1"/>
              <a:t>Rehabil</a:t>
            </a:r>
            <a:r>
              <a:rPr lang="en-US" dirty="0"/>
              <a:t> Med 2008</a:t>
            </a:r>
          </a:p>
          <a:p>
            <a:r>
              <a:rPr lang="en-US" dirty="0"/>
              <a:t>Campbell et al AJCN 1995</a:t>
            </a:r>
          </a:p>
        </p:txBody>
      </p:sp>
    </p:spTree>
    <p:extLst>
      <p:ext uri="{BB962C8B-B14F-4D97-AF65-F5344CB8AC3E}">
        <p14:creationId xmlns:p14="http://schemas.microsoft.com/office/powerpoint/2010/main" val="3132953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909" y="343394"/>
            <a:ext cx="8799443" cy="1143000"/>
          </a:xfrm>
        </p:spPr>
        <p:txBody>
          <a:bodyPr/>
          <a:lstStyle/>
          <a:p>
            <a:r>
              <a:rPr lang="en-US" sz="2800" u="sng" dirty="0" smtClean="0">
                <a:latin typeface="Britannic Bold" panose="020B0903060703020204" pitchFamily="34" charset="0"/>
              </a:rPr>
              <a:t>VALID</a:t>
            </a:r>
            <a:r>
              <a:rPr lang="en-US" sz="2800" dirty="0" smtClean="0">
                <a:latin typeface="Britannic Bold" panose="020B0903060703020204" pitchFamily="34" charset="0"/>
              </a:rPr>
              <a:t>ation of bedside </a:t>
            </a:r>
            <a:r>
              <a:rPr lang="en-US" sz="2800" u="sng" dirty="0" smtClean="0">
                <a:latin typeface="Britannic Bold" panose="020B0903060703020204" pitchFamily="34" charset="0"/>
              </a:rPr>
              <a:t>U</a:t>
            </a:r>
            <a:r>
              <a:rPr lang="en-US" sz="2800" dirty="0" smtClean="0">
                <a:latin typeface="Britannic Bold" panose="020B0903060703020204" pitchFamily="34" charset="0"/>
              </a:rPr>
              <a:t>ltrasound of </a:t>
            </a:r>
            <a:r>
              <a:rPr lang="en-US" sz="2800" u="sng" dirty="0" smtClean="0">
                <a:latin typeface="Britannic Bold" panose="020B0903060703020204" pitchFamily="34" charset="0"/>
              </a:rPr>
              <a:t>M</a:t>
            </a:r>
            <a:r>
              <a:rPr lang="en-US" sz="2800" dirty="0" smtClean="0">
                <a:latin typeface="Britannic Bold" panose="020B0903060703020204" pitchFamily="34" charset="0"/>
              </a:rPr>
              <a:t>uscle layer thickness of the quadriceps in the critically ill patient: The VALIDUM Study</a:t>
            </a:r>
            <a:r>
              <a:rPr lang="en-CA" sz="2800" dirty="0" smtClean="0"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837" y="2003180"/>
            <a:ext cx="8415589" cy="4075113"/>
          </a:xfrm>
        </p:spPr>
        <p:txBody>
          <a:bodyPr/>
          <a:lstStyle/>
          <a:p>
            <a:pPr marL="0" indent="0">
              <a:buNone/>
            </a:pPr>
            <a:r>
              <a:rPr lang="en-US" sz="2350" dirty="0"/>
              <a:t>In a critically ill population, we aim:</a:t>
            </a:r>
            <a:endParaRPr lang="en-CA" sz="2350" dirty="0"/>
          </a:p>
          <a:p>
            <a:endParaRPr lang="en-CA" sz="2350" dirty="0"/>
          </a:p>
          <a:p>
            <a:pPr marL="457200" indent="-457200">
              <a:buFont typeface="+mj-lt"/>
              <a:buAutoNum type="arabicPeriod"/>
            </a:pPr>
            <a:r>
              <a:rPr lang="en-US" sz="2350" dirty="0" smtClean="0"/>
              <a:t>To evaluate intra- and (inter-) rater reliability of using ultrasound to measure QMLT</a:t>
            </a:r>
            <a:r>
              <a:rPr lang="en-CA" sz="235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50" dirty="0" smtClean="0"/>
              <a:t>To </a:t>
            </a:r>
            <a:r>
              <a:rPr lang="en-US" sz="2350" dirty="0"/>
              <a:t>compare US-based quadriceps muscle layer thickness (QMLT) with L3 skeletal muscle cross-sectional area using CT. </a:t>
            </a:r>
            <a:endParaRPr lang="en-CA" sz="2350" dirty="0"/>
          </a:p>
          <a:p>
            <a:pPr marL="457200" indent="-457200">
              <a:buFont typeface="+mj-lt"/>
              <a:buAutoNum type="arabicPeriod"/>
            </a:pPr>
            <a:r>
              <a:rPr lang="en-US" sz="2350" dirty="0" smtClean="0"/>
              <a:t>To </a:t>
            </a:r>
            <a:r>
              <a:rPr lang="en-US" sz="2350" dirty="0"/>
              <a:t>develop and validate a regression equation that uses QMLT acquired by ultrasound to predict whole body muscle mass estimated by </a:t>
            </a:r>
            <a:r>
              <a:rPr lang="en-US" sz="2350" dirty="0" smtClean="0"/>
              <a:t>CT</a:t>
            </a:r>
            <a:endParaRPr lang="en-CA" sz="2350" dirty="0"/>
          </a:p>
          <a:p>
            <a:pPr marL="457200" indent="-457200">
              <a:buFont typeface="+mj-lt"/>
              <a:buAutoNum type="arabicPeriod"/>
            </a:pPr>
            <a:endParaRPr lang="en-CA" sz="2350" dirty="0"/>
          </a:p>
        </p:txBody>
      </p:sp>
    </p:spTree>
    <p:extLst>
      <p:ext uri="{BB962C8B-B14F-4D97-AF65-F5344CB8AC3E}">
        <p14:creationId xmlns:p14="http://schemas.microsoft.com/office/powerpoint/2010/main" val="14525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ritannic Bold" panose="020B0903060703020204" pitchFamily="34" charset="0"/>
              </a:rPr>
              <a:t>Study Design and Population</a:t>
            </a:r>
            <a:endParaRPr lang="en-US" sz="40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Prospective, observational study</a:t>
            </a:r>
          </a:p>
          <a:p>
            <a:r>
              <a:rPr lang="en-US" sz="2800" dirty="0"/>
              <a:t>Heterogeneous population of ICU inpatients</a:t>
            </a:r>
          </a:p>
          <a:p>
            <a:r>
              <a:rPr lang="en-US" sz="2800" dirty="0"/>
              <a:t>US performed within 72 </a:t>
            </a:r>
            <a:r>
              <a:rPr lang="en-US" sz="2800" dirty="0" err="1"/>
              <a:t>hrs</a:t>
            </a:r>
            <a:r>
              <a:rPr lang="en-US" sz="2800" dirty="0"/>
              <a:t> of CT scan</a:t>
            </a:r>
          </a:p>
          <a:p>
            <a:r>
              <a:rPr lang="en-US" sz="2800" dirty="0"/>
              <a:t>Inclusion Criteria:</a:t>
            </a:r>
          </a:p>
          <a:p>
            <a:pPr lvl="1"/>
            <a:r>
              <a:rPr lang="en-US" sz="2400" dirty="0"/>
              <a:t>Abdominal CT scan performed for clinical reasons &lt;24 </a:t>
            </a:r>
            <a:r>
              <a:rPr lang="en-US" sz="2400" dirty="0" err="1"/>
              <a:t>hrs</a:t>
            </a:r>
            <a:r>
              <a:rPr lang="en-US" sz="2400" dirty="0"/>
              <a:t> before or &lt;72 </a:t>
            </a:r>
            <a:r>
              <a:rPr lang="en-US" sz="2400" dirty="0" err="1"/>
              <a:t>hrs</a:t>
            </a:r>
            <a:r>
              <a:rPr lang="en-US" sz="2400" dirty="0"/>
              <a:t> after ICU admission</a:t>
            </a:r>
          </a:p>
          <a:p>
            <a:r>
              <a:rPr lang="en-US" sz="2800" dirty="0"/>
              <a:t>Exclusion Criteria:</a:t>
            </a:r>
          </a:p>
          <a:p>
            <a:pPr lvl="1"/>
            <a:r>
              <a:rPr lang="en-US" sz="2400" dirty="0"/>
              <a:t>Moribund patients with devastating injuries and not expected to survive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8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377687"/>
            <a:ext cx="3257550" cy="1143000"/>
          </a:xfrm>
        </p:spPr>
        <p:txBody>
          <a:bodyPr/>
          <a:lstStyle/>
          <a:p>
            <a:r>
              <a:rPr lang="en-US" sz="3600" dirty="0">
                <a:latin typeface="Britannic Bold" panose="020B0903060703020204" pitchFamily="34" charset="0"/>
              </a:rPr>
              <a:t>Participant Characteristics (n=149)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22785"/>
              </p:ext>
            </p:extLst>
          </p:nvPr>
        </p:nvGraphicFramePr>
        <p:xfrm>
          <a:off x="4414838" y="0"/>
          <a:ext cx="4464844" cy="6620206"/>
        </p:xfrm>
        <a:graphic>
          <a:graphicData uri="http://schemas.openxmlformats.org/drawingml/2006/table">
            <a:tbl>
              <a:tblPr firstRow="1" firstCol="1" bandRow="1"/>
              <a:tblGrid>
                <a:gridCol w="2762171"/>
                <a:gridCol w="1702673"/>
              </a:tblGrid>
              <a:tr h="350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Characteristics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All patients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(n=149)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Age (years)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59±19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(18-96)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Sex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Male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86 (57.7%)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BMI (kg/m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)*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29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± 8 (17-57)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Underweight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 (2.7%)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Normal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43 (28.9%)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Overweight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46 (30.9%)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Obesity class I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56 (37.6%)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APACHE II score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± 8 ( 2-43)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SOFA score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5± 4 ( 0-18)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Charlson comorbidity index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2± 2 ( 0- 7)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Functional comorbidity index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1± 1 ( 0- 4)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Admission type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Medical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87 (58.4%)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Surgical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62 (41.6%)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Primary ICU admission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 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Cardiovascular/Vascular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16 (10.7%)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Respiratory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 (6.7%)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Gastrointestinal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26 (17.4%)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Neurologic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 (4.0%)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Sepsis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56 (37.6%)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Trauma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23 (15.4%)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Metabolic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 (0.7%)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Hematologic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 (3.4%)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Other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 (4.0%)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ICU mortality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13 (8.7%)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Hospital mortality 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17 (11.4%)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9159" marR="491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5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Reliability results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Intra-rater reliability of QMLT (n=119)*</a:t>
            </a:r>
          </a:p>
          <a:p>
            <a:pPr lvl="1"/>
            <a:r>
              <a:rPr lang="en-US" sz="1800" dirty="0"/>
              <a:t>Between subject variance: 0.45</a:t>
            </a:r>
          </a:p>
          <a:p>
            <a:pPr lvl="1"/>
            <a:r>
              <a:rPr lang="en-US" sz="1800" dirty="0"/>
              <a:t>Within Subject variance: 0.01</a:t>
            </a:r>
          </a:p>
          <a:p>
            <a:pPr lvl="1"/>
            <a:r>
              <a:rPr lang="en-US" sz="1800" dirty="0"/>
              <a:t>ICC (intra-class correlation coefficient): 0.98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Inter-rater reliability of QMLT (</a:t>
            </a:r>
            <a:r>
              <a:rPr lang="en-US" sz="1800" dirty="0" smtClean="0"/>
              <a:t>n=29)</a:t>
            </a:r>
            <a:endParaRPr lang="en-US" sz="1800" dirty="0"/>
          </a:p>
          <a:p>
            <a:pPr lvl="1"/>
            <a:r>
              <a:rPr lang="en-US" sz="1800" dirty="0"/>
              <a:t>Between subject variance: 0.42</a:t>
            </a:r>
          </a:p>
          <a:p>
            <a:pPr lvl="1"/>
            <a:r>
              <a:rPr lang="en-US" sz="1800" dirty="0"/>
              <a:t>Within Subject variance: 0.03</a:t>
            </a:r>
          </a:p>
          <a:p>
            <a:pPr lvl="1"/>
            <a:r>
              <a:rPr lang="en-US" sz="1800" dirty="0"/>
              <a:t>ICC (intra-class correlation coefficient): 0.94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22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>
                <a:latin typeface="Britannic Bold" panose="020B0903060703020204" pitchFamily="34" charset="0"/>
              </a:rPr>
              <a:t>Descriptive summary of CT skeletal muscle mass and QMLT by sex and age</a:t>
            </a:r>
            <a:r>
              <a:rPr lang="en-CA" sz="2800" dirty="0">
                <a:latin typeface="Britannic Bold" panose="020B0903060703020204" pitchFamily="34" charset="0"/>
              </a:rPr>
              <a:t/>
            </a:r>
            <a:br>
              <a:rPr lang="en-CA" sz="2800" dirty="0">
                <a:latin typeface="Britannic Bold" panose="020B0903060703020204" pitchFamily="34" charset="0"/>
              </a:rPr>
            </a:br>
            <a:endParaRPr lang="en-US" sz="2800" dirty="0">
              <a:latin typeface="Britannic Bold" panose="020B0903060703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06831" y="1942088"/>
          <a:ext cx="8564870" cy="296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6667500" imgH="2311400" progId="Word.Document.12">
                  <p:embed/>
                </p:oleObj>
              </mc:Choice>
              <mc:Fallback>
                <p:oleObj name="Document" r:id="rId4" imgW="66675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6831" y="1942088"/>
                        <a:ext cx="8564870" cy="296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6832" y="5041961"/>
            <a:ext cx="856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50% prevalence of low muscularity defined by CT Threshold of </a:t>
            </a:r>
            <a:r>
              <a:rPr lang="en-CA" sz="2000" b="1" dirty="0" smtClean="0"/>
              <a:t> &lt;55.4 cm2/m2 for males and &lt;38.9 cm2/m2 for females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93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5575"/>
            <a:ext cx="10363200" cy="1143000"/>
          </a:xfrm>
        </p:spPr>
        <p:txBody>
          <a:bodyPr/>
          <a:lstStyle/>
          <a:p>
            <a:r>
              <a:rPr lang="en-US" sz="3600" dirty="0">
                <a:latin typeface="Britannic Bold" panose="020B0903060703020204" pitchFamily="34" charset="0"/>
              </a:rPr>
              <a:t>Association between CT skeletal muscle CSA and US QMLT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27711" y="1652783"/>
          <a:ext cx="5340089" cy="400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5943600" imgH="4457700" progId="Word.Document.12">
                  <p:embed/>
                </p:oleObj>
              </mc:Choice>
              <mc:Fallback>
                <p:oleObj name="Document" r:id="rId4" imgW="5943600" imgH="445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7711" y="1652783"/>
                        <a:ext cx="5340089" cy="400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0175" y="5777703"/>
            <a:ext cx="220371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Pearson correlation coefficient = 0.45</a:t>
            </a:r>
          </a:p>
          <a:p>
            <a:r>
              <a:rPr lang="en-US" dirty="0">
                <a:solidFill>
                  <a:schemeClr val="bg2"/>
                </a:solidFill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17052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305800" cy="1066800"/>
          </a:xfrm>
        </p:spPr>
        <p:txBody>
          <a:bodyPr/>
          <a:lstStyle/>
          <a:p>
            <a:r>
              <a:rPr lang="en-US" altLang="en-US" sz="2800">
                <a:latin typeface="Britannic Bold" panose="020B0903060703020204" pitchFamily="34" charset="0"/>
              </a:rPr>
              <a:t>ICU patients are not all created equal…should we expect the impact of nutrition therapy to be the same across all patients?</a:t>
            </a:r>
          </a:p>
        </p:txBody>
      </p:sp>
      <p:pic>
        <p:nvPicPr>
          <p:cNvPr id="100355" name="Picture 5" descr="figur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7696200" cy="4495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3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800" dirty="0">
                <a:latin typeface="Britannic Bold" panose="020B0903060703020204" pitchFamily="34" charset="0"/>
              </a:rPr>
              <a:t>Ability of QMLT to predict CT skeletal muscle index and CSA by linear regression</a:t>
            </a:r>
            <a:r>
              <a:rPr lang="en-CA" sz="2800" dirty="0">
                <a:latin typeface="Britannic Bold" panose="020B0903060703020204" pitchFamily="34" charset="0"/>
              </a:rPr>
              <a:t/>
            </a:r>
            <a:br>
              <a:rPr lang="en-CA" sz="2800" dirty="0">
                <a:latin typeface="Britannic Bold" panose="020B0903060703020204" pitchFamily="34" charset="0"/>
              </a:rPr>
            </a:br>
            <a:endParaRPr lang="en-US" sz="2800" dirty="0">
              <a:latin typeface="Britannic Bold" panose="020B0903060703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65286"/>
              </p:ext>
            </p:extLst>
          </p:nvPr>
        </p:nvGraphicFramePr>
        <p:xfrm>
          <a:off x="1925100" y="1752600"/>
          <a:ext cx="8453785" cy="456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6096000" imgH="3289300" progId="Word.Document.12">
                  <p:embed/>
                </p:oleObj>
              </mc:Choice>
              <mc:Fallback>
                <p:oleObj name="Document" r:id="rId4" imgW="6096000" imgH="328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5100" y="1752600"/>
                        <a:ext cx="8453785" cy="4561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800" dirty="0">
                <a:latin typeface="Britannic Bold" panose="020B0903060703020204" pitchFamily="34" charset="0"/>
              </a:rPr>
              <a:t>Ability of QMLT to predict low CT skeletal muscle index and CSA by logistic regression</a:t>
            </a:r>
            <a:r>
              <a:rPr lang="en-CA" sz="2800" dirty="0">
                <a:latin typeface="Britannic Bold" panose="020B0903060703020204" pitchFamily="34" charset="0"/>
              </a:rPr>
              <a:t/>
            </a:r>
            <a:br>
              <a:rPr lang="en-CA" sz="2800" dirty="0">
                <a:latin typeface="Britannic Bold" panose="020B0903060703020204" pitchFamily="34" charset="0"/>
              </a:rPr>
            </a:br>
            <a:endParaRPr lang="en-US" sz="2800" dirty="0">
              <a:latin typeface="Britannic Bold" panose="020B0903060703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74426" y="1549936"/>
          <a:ext cx="8805541" cy="416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6096000" imgH="2882900" progId="Word.Document.12">
                  <p:embed/>
                </p:oleObj>
              </mc:Choice>
              <mc:Fallback>
                <p:oleObj name="Document" r:id="rId4" imgW="60960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426" y="1549936"/>
                        <a:ext cx="8805541" cy="416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74426" y="2950481"/>
            <a:ext cx="8096187" cy="877674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800" dirty="0">
                <a:latin typeface="Britannic Bold" panose="020B0903060703020204" pitchFamily="34" charset="0"/>
              </a:rPr>
              <a:t>ROC Curve of model with QMLT and covariates to predict low CT skeletal muscle area </a:t>
            </a:r>
            <a:r>
              <a:rPr lang="en-CA" sz="2800" dirty="0">
                <a:latin typeface="Britannic Bold" panose="020B0903060703020204" pitchFamily="34" charset="0"/>
              </a:rPr>
              <a:t/>
            </a:r>
            <a:br>
              <a:rPr lang="en-CA" sz="2800" dirty="0">
                <a:latin typeface="Britannic Bold" panose="020B0903060703020204" pitchFamily="34" charset="0"/>
              </a:rPr>
            </a:br>
            <a:endParaRPr lang="en-US" sz="2800" dirty="0">
              <a:latin typeface="Britannic Bold" panose="020B0903060703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40236"/>
              </p:ext>
            </p:extLst>
          </p:nvPr>
        </p:nvGraphicFramePr>
        <p:xfrm>
          <a:off x="3324998" y="1457365"/>
          <a:ext cx="52705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270500" imgH="5270500" progId="Word.Document.12">
                  <p:embed/>
                </p:oleObj>
              </mc:Choice>
              <mc:Fallback>
                <p:oleObj name="Document" r:id="rId4" imgW="5270500" imgH="527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4998" y="1457365"/>
                        <a:ext cx="5270500" cy="527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7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Britannic Bold" panose="020B0903060703020204" pitchFamily="34" charset="0"/>
              </a:rPr>
              <a:t>Summary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Underfeeding in some ICU patients results in increased morbidity and mortality!</a:t>
            </a:r>
          </a:p>
          <a:p>
            <a:r>
              <a:rPr lang="en-US" altLang="en-US" dirty="0" smtClean="0"/>
              <a:t>Driven by misinterpretation of clinical data</a:t>
            </a:r>
          </a:p>
          <a:p>
            <a:r>
              <a:rPr lang="en-US" altLang="en-US" dirty="0" smtClean="0"/>
              <a:t>Not all patients will benefit the same; need better tools to risk stratify</a:t>
            </a:r>
          </a:p>
        </p:txBody>
      </p:sp>
    </p:spTree>
    <p:extLst>
      <p:ext uri="{BB962C8B-B14F-4D97-AF65-F5344CB8AC3E}">
        <p14:creationId xmlns:p14="http://schemas.microsoft.com/office/powerpoint/2010/main" val="42834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772400" cy="1143000"/>
          </a:xfrm>
        </p:spPr>
        <p:txBody>
          <a:bodyPr/>
          <a:lstStyle/>
          <a:p>
            <a:r>
              <a:rPr lang="en-CA" altLang="en-US" sz="3200">
                <a:latin typeface="Britannic Bold" panose="020B0903060703020204" pitchFamily="34" charset="0"/>
              </a:rPr>
              <a:t>Who might benefit the most from nutrition therapy?</a:t>
            </a:r>
            <a:endParaRPr lang="en-CA" altLang="en-US" sz="2800">
              <a:latin typeface="Britannic Bold" panose="020B0903060703020204" pitchFamily="34" charset="0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7772400" cy="4495800"/>
          </a:xfrm>
        </p:spPr>
        <p:txBody>
          <a:bodyPr/>
          <a:lstStyle/>
          <a:p>
            <a:r>
              <a:rPr lang="en-CA" altLang="en-US" dirty="0" smtClean="0"/>
              <a:t>High NUTRIC Score?</a:t>
            </a:r>
          </a:p>
          <a:p>
            <a:r>
              <a:rPr lang="en-CA" altLang="en-US" dirty="0" smtClean="0"/>
              <a:t>Clinical</a:t>
            </a:r>
          </a:p>
          <a:p>
            <a:pPr lvl="1"/>
            <a:r>
              <a:rPr lang="en-CA" altLang="en-US" dirty="0" smtClean="0"/>
              <a:t>BMI</a:t>
            </a:r>
          </a:p>
          <a:p>
            <a:pPr lvl="1"/>
            <a:r>
              <a:rPr lang="en-CA" altLang="en-US" dirty="0" smtClean="0"/>
              <a:t>Projected long length of stay</a:t>
            </a:r>
          </a:p>
          <a:p>
            <a:pPr lvl="1"/>
            <a:r>
              <a:rPr lang="en-CA" altLang="en-US" dirty="0" smtClean="0"/>
              <a:t>Nutritional history variables</a:t>
            </a:r>
          </a:p>
          <a:p>
            <a:r>
              <a:rPr lang="en-CA" altLang="en-US" dirty="0" smtClean="0"/>
              <a:t>Sarcopenia</a:t>
            </a:r>
          </a:p>
          <a:p>
            <a:pPr lvl="1"/>
            <a:r>
              <a:rPr lang="en-CA" altLang="en-US" dirty="0" smtClean="0"/>
              <a:t>CT vs. bedside US</a:t>
            </a:r>
          </a:p>
          <a:p>
            <a:r>
              <a:rPr lang="en-CA" altLang="en-US" dirty="0" smtClean="0"/>
              <a:t>Others?</a:t>
            </a:r>
          </a:p>
        </p:txBody>
      </p:sp>
      <p:pic>
        <p:nvPicPr>
          <p:cNvPr id="4" name="Picture 2" descr="Muscle 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 b="23534"/>
          <a:stretch>
            <a:fillRect/>
          </a:stretch>
        </p:blipFill>
        <p:spPr bwMode="auto">
          <a:xfrm>
            <a:off x="8522493" y="4136233"/>
            <a:ext cx="263525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2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4384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Point prevalence survey of nutrition practices in ICU’s around the world conducted Jan. 27, 2007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Enrolled 2772 patients from 158 ICU’s over 5 continents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Included ventilated adult patients who remained in ICU </a:t>
            </a:r>
            <a:r>
              <a:rPr lang="en-US" altLang="en-US" smtClean="0">
                <a:cs typeface="Arial" panose="020B0604020202020204" pitchFamily="34" charset="0"/>
              </a:rPr>
              <a:t>&gt;72 hours</a:t>
            </a:r>
          </a:p>
          <a:p>
            <a:pPr>
              <a:lnSpc>
                <a:spcPct val="90000"/>
              </a:lnSpc>
            </a:pPr>
            <a:endParaRPr lang="en-US" altLang="en-US" smtClean="0">
              <a:cs typeface="Arial" panose="020B0604020202020204" pitchFamily="34" charset="0"/>
            </a:endParaRP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24000" y="-16708"/>
          <a:ext cx="9663784" cy="687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495800" y="6019800"/>
            <a:ext cx="609600" cy="381000"/>
            <a:chOff x="2971800" y="6096000"/>
            <a:chExt cx="609600" cy="381000"/>
          </a:xfrm>
        </p:grpSpPr>
        <p:sp>
          <p:nvSpPr>
            <p:cNvPr id="3" name="Rectangle 2"/>
            <p:cNvSpPr/>
            <p:nvPr/>
          </p:nvSpPr>
          <p:spPr>
            <a:xfrm>
              <a:off x="2971800" y="61722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8862" name="TextBox 3"/>
            <p:cNvSpPr txBox="1">
              <a:spLocks noChangeArrowheads="1"/>
            </p:cNvSpPr>
            <p:nvPr/>
          </p:nvSpPr>
          <p:spPr bwMode="auto">
            <a:xfrm>
              <a:off x="2971800" y="6096000"/>
              <a:ext cx="609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>
                  <a:solidFill>
                    <a:srgbClr val="1F497D"/>
                  </a:solidFill>
                  <a:latin typeface="Arial" panose="020B0604020202020204" pitchFamily="34" charset="0"/>
                </a:rPr>
                <a:t>25%</a:t>
              </a:r>
            </a:p>
          </p:txBody>
        </p:sp>
      </p:grp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791200" y="5943597"/>
            <a:ext cx="609600" cy="487363"/>
            <a:chOff x="2971800" y="6172200"/>
            <a:chExt cx="609600" cy="304602"/>
          </a:xfrm>
        </p:grpSpPr>
        <p:sp>
          <p:nvSpPr>
            <p:cNvPr id="8" name="Rectangle 7"/>
            <p:cNvSpPr/>
            <p:nvPr/>
          </p:nvSpPr>
          <p:spPr>
            <a:xfrm>
              <a:off x="2971800" y="6172200"/>
              <a:ext cx="609600" cy="304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8860" name="TextBox 8"/>
            <p:cNvSpPr txBox="1">
              <a:spLocks noChangeArrowheads="1"/>
            </p:cNvSpPr>
            <p:nvPr/>
          </p:nvSpPr>
          <p:spPr bwMode="auto">
            <a:xfrm>
              <a:off x="2971800" y="6214646"/>
              <a:ext cx="609600" cy="21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>
                  <a:solidFill>
                    <a:srgbClr val="1F497D"/>
                  </a:solidFill>
                  <a:latin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78853" name="Group 9"/>
          <p:cNvGrpSpPr>
            <a:grpSpLocks/>
          </p:cNvGrpSpPr>
          <p:nvPr/>
        </p:nvGrpSpPr>
        <p:grpSpPr bwMode="auto">
          <a:xfrm>
            <a:off x="7162800" y="6019800"/>
            <a:ext cx="685800" cy="414338"/>
            <a:chOff x="2895600" y="6062246"/>
            <a:chExt cx="685800" cy="414754"/>
          </a:xfrm>
        </p:grpSpPr>
        <p:sp>
          <p:nvSpPr>
            <p:cNvPr id="11" name="Rectangle 10"/>
            <p:cNvSpPr/>
            <p:nvPr/>
          </p:nvSpPr>
          <p:spPr>
            <a:xfrm>
              <a:off x="2971800" y="6171894"/>
              <a:ext cx="609600" cy="30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8858" name="TextBox 11"/>
            <p:cNvSpPr txBox="1">
              <a:spLocks noChangeArrowheads="1"/>
            </p:cNvSpPr>
            <p:nvPr/>
          </p:nvSpPr>
          <p:spPr bwMode="auto">
            <a:xfrm>
              <a:off x="2895600" y="6062246"/>
              <a:ext cx="609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>
                  <a:solidFill>
                    <a:srgbClr val="1F497D"/>
                  </a:solidFill>
                  <a:latin typeface="Arial" panose="020B0604020202020204" pitchFamily="34" charset="0"/>
                </a:rPr>
                <a:t>75%</a:t>
              </a:r>
            </a:p>
          </p:txBody>
        </p:sp>
      </p:grpSp>
      <p:grpSp>
        <p:nvGrpSpPr>
          <p:cNvPr id="78854" name="Group 12"/>
          <p:cNvGrpSpPr>
            <a:grpSpLocks/>
          </p:cNvGrpSpPr>
          <p:nvPr/>
        </p:nvGrpSpPr>
        <p:grpSpPr bwMode="auto">
          <a:xfrm>
            <a:off x="8686800" y="6096004"/>
            <a:ext cx="838200" cy="338554"/>
            <a:chOff x="2971800" y="6138446"/>
            <a:chExt cx="609600" cy="338887"/>
          </a:xfrm>
        </p:grpSpPr>
        <p:sp>
          <p:nvSpPr>
            <p:cNvPr id="14" name="Rectangle 13"/>
            <p:cNvSpPr/>
            <p:nvPr/>
          </p:nvSpPr>
          <p:spPr>
            <a:xfrm>
              <a:off x="2971800" y="6171817"/>
              <a:ext cx="609600" cy="30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8856" name="TextBox 14"/>
            <p:cNvSpPr txBox="1">
              <a:spLocks noChangeArrowheads="1"/>
            </p:cNvSpPr>
            <p:nvPr/>
          </p:nvSpPr>
          <p:spPr bwMode="auto">
            <a:xfrm>
              <a:off x="2971800" y="6138446"/>
              <a:ext cx="609600" cy="33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600">
                  <a:solidFill>
                    <a:srgbClr val="1F497D"/>
                  </a:solidFill>
                  <a:latin typeface="Arial" panose="020B0604020202020204" pitchFamily="3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1"/>
            <a:ext cx="7791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705600" y="6400800"/>
            <a:ext cx="396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600">
                <a:solidFill>
                  <a:srgbClr val="FFFF00"/>
                </a:solidFill>
                <a:latin typeface="Arial" panose="020B0604020202020204" pitchFamily="34" charset="0"/>
              </a:rPr>
              <a:t>Faisy BJN 2009;101:1079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667001"/>
            <a:ext cx="4257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3200400" y="1676401"/>
            <a:ext cx="533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2400">
                <a:solidFill>
                  <a:srgbClr val="FFFF00"/>
                </a:solidFill>
                <a:latin typeface="Arial" panose="020B0604020202020204" pitchFamily="34" charset="0"/>
              </a:rPr>
              <a:t>Mechancially Vent’d patients &gt;7days (average ICU LOS 28 days)</a:t>
            </a:r>
          </a:p>
        </p:txBody>
      </p:sp>
    </p:spTree>
    <p:extLst>
      <p:ext uri="{BB962C8B-B14F-4D97-AF65-F5344CB8AC3E}">
        <p14:creationId xmlns:p14="http://schemas.microsoft.com/office/powerpoint/2010/main" val="354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4"/>
          <p:cNvSpPr txBox="1">
            <a:spLocks noChangeArrowheads="1"/>
          </p:cNvSpPr>
          <p:nvPr/>
        </p:nvSpPr>
        <p:spPr bwMode="auto">
          <a:xfrm>
            <a:off x="1828800" y="2057401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altLang="en-US" sz="4000">
                <a:solidFill>
                  <a:srgbClr val="FFFF00"/>
                </a:solidFill>
                <a:latin typeface="Britannic Bold" panose="020B0903060703020204" pitchFamily="34" charset="0"/>
              </a:rPr>
              <a:t>How do we figure out who will benefit the most from Nutrition Therapy?</a:t>
            </a:r>
          </a:p>
        </p:txBody>
      </p:sp>
      <p:pic>
        <p:nvPicPr>
          <p:cNvPr id="9" name="Picture 8" descr="Chubby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343400"/>
            <a:ext cx="3708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710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1"/>
            <a:ext cx="5962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4402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1|14.3"/>
</p:tagLst>
</file>

<file path=ppt/theme/theme1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ster Palops_Versão Bran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00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2400</Words>
  <Application>Microsoft Office PowerPoint</Application>
  <PresentationFormat>Widescreen</PresentationFormat>
  <Paragraphs>459</Paragraphs>
  <Slides>44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MS Mincho</vt:lpstr>
      <vt:lpstr>MS PGothic</vt:lpstr>
      <vt:lpstr>SimSun</vt:lpstr>
      <vt:lpstr>Andalus</vt:lpstr>
      <vt:lpstr>Arial</vt:lpstr>
      <vt:lpstr>Arial Narrow</vt:lpstr>
      <vt:lpstr>Arial Rounded MT Bold</vt:lpstr>
      <vt:lpstr>Britannic Bold</vt:lpstr>
      <vt:lpstr>Calibri</vt:lpstr>
      <vt:lpstr>Californian FB</vt:lpstr>
      <vt:lpstr>Tahoma</vt:lpstr>
      <vt:lpstr>Times New Roman</vt:lpstr>
      <vt:lpstr>Wingdings</vt:lpstr>
      <vt:lpstr>3_Default Design</vt:lpstr>
      <vt:lpstr>2_Default Design</vt:lpstr>
      <vt:lpstr>4_Default Design</vt:lpstr>
      <vt:lpstr>Office Theme</vt:lpstr>
      <vt:lpstr>5_Default Design</vt:lpstr>
      <vt:lpstr>Poster Palops_Versão Branca</vt:lpstr>
      <vt:lpstr>1_Default Design</vt:lpstr>
      <vt:lpstr>Document</vt:lpstr>
      <vt:lpstr>PowerPoint Presentation</vt:lpstr>
      <vt:lpstr>Statements like this are a problem!</vt:lpstr>
      <vt:lpstr>My Big Idea!</vt:lpstr>
      <vt:lpstr>ICU patients are not all created equal…should we expect the impact of nutrition therapy to be the same across all patients?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Albumin: a marker of malnutrition?</vt:lpstr>
      <vt:lpstr>Subjective Global Assessment?</vt:lpstr>
      <vt:lpstr>PowerPoint Presentation</vt:lpstr>
      <vt:lpstr>PowerPoint Presentation</vt:lpstr>
      <vt:lpstr>PowerPoint Presentation</vt:lpstr>
      <vt:lpstr>PowerPoint Presentation</vt:lpstr>
      <vt:lpstr>The Development of the NUTrition Risk in the Critically ill Score (NUTRIC Score).  </vt:lpstr>
      <vt:lpstr>What are the nutritional risk factors associated with clinical outcomes? (validation of our candidate variables)</vt:lpstr>
      <vt:lpstr>The Development of the NUTrition Risk in the Critically ill Score (NUTRIC Score).  </vt:lpstr>
      <vt:lpstr>The Validation of the NUTrition Risk in the Critically ill Score (NUTRIC Score).  </vt:lpstr>
      <vt:lpstr>The Validation of the NUTrition Risk in the Critically ill Score (NUTRIC Score).  </vt:lpstr>
      <vt:lpstr>The Validation of the NUTrition Risk in the Critically ill Score (NUTRIC Score).  </vt:lpstr>
      <vt:lpstr>Further validation of the “modified NUTRIC” nutritional risk assessment tool  </vt:lpstr>
      <vt:lpstr>Validation of NUTRIC Score in  Large International Database &gt;2800 patients from &gt;200 ICUs</vt:lpstr>
      <vt:lpstr>PowerPoint Presentation</vt:lpstr>
      <vt:lpstr>Optimal Nutrition (&gt;80%)  is associated with Optimal Outcomes!</vt:lpstr>
      <vt:lpstr>ICU patients are not all created equal…should we expect the impact of nutrition therapy to be the same across all patients?</vt:lpstr>
      <vt:lpstr>PowerPoint Presentation</vt:lpstr>
      <vt:lpstr>Physical Characteristics of Patients</vt:lpstr>
      <vt:lpstr>BMI Characteristics</vt:lpstr>
      <vt:lpstr>Low muscle mass associated with mortality</vt:lpstr>
      <vt:lpstr>Muscle mass is associated with ventilator-free and ICU-free days</vt:lpstr>
      <vt:lpstr>ICU Expedient Method</vt:lpstr>
      <vt:lpstr>VALIDation of bedside Ultrasound of Muscle layer thickness of the quadriceps in the critically ill patient: The VALIDUM Study </vt:lpstr>
      <vt:lpstr>Study Design and Population</vt:lpstr>
      <vt:lpstr>Participant Characteristics (n=149)</vt:lpstr>
      <vt:lpstr>Reliability results</vt:lpstr>
      <vt:lpstr>Descriptive summary of CT skeletal muscle mass and QMLT by sex and age </vt:lpstr>
      <vt:lpstr>Association between CT skeletal muscle CSA and US QMLT</vt:lpstr>
      <vt:lpstr>Ability of QMLT to predict CT skeletal muscle index and CSA by linear regression </vt:lpstr>
      <vt:lpstr>Ability of QMLT to predict low CT skeletal muscle index and CSA by logistic regression </vt:lpstr>
      <vt:lpstr>ROC Curve of model with QMLT and covariates to predict low CT skeletal muscle area  </vt:lpstr>
      <vt:lpstr>Summary</vt:lpstr>
      <vt:lpstr>Who might benefit the most from nutrition therapy?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 Heyland</dc:creator>
  <cp:lastModifiedBy>Daren Heyland</cp:lastModifiedBy>
  <cp:revision>9</cp:revision>
  <dcterms:created xsi:type="dcterms:W3CDTF">2015-10-02T04:56:49Z</dcterms:created>
  <dcterms:modified xsi:type="dcterms:W3CDTF">2015-10-18T18:11:18Z</dcterms:modified>
</cp:coreProperties>
</file>